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16"/>
  </p:handoutMasterIdLst>
  <p:sldIdLst>
    <p:sldId id="256" r:id="rId3"/>
    <p:sldId id="262" r:id="rId4"/>
    <p:sldId id="257" r:id="rId5"/>
    <p:sldId id="258" r:id="rId6"/>
    <p:sldId id="259" r:id="rId7"/>
    <p:sldId id="260" r:id="rId8"/>
    <p:sldId id="267" r:id="rId9"/>
    <p:sldId id="261" r:id="rId10"/>
    <p:sldId id="266" r:id="rId11"/>
    <p:sldId id="263" r:id="rId12"/>
    <p:sldId id="268" r:id="rId13"/>
    <p:sldId id="264" r:id="rId14"/>
    <p:sldId id="265" r:id="rId15"/>
  </p:sldIdLst>
  <p:sldSz cx="9144000" cy="6858000" type="screen4x3"/>
  <p:notesSz cx="9945688" cy="681196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81" autoAdjust="0"/>
    <p:restoredTop sz="94660"/>
  </p:normalViewPr>
  <p:slideViewPr>
    <p:cSldViewPr>
      <p:cViewPr>
        <p:scale>
          <a:sx n="66" d="100"/>
          <a:sy n="66" d="100"/>
        </p:scale>
        <p:origin x="-2214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35898-D699-49E6-9D28-0B5CB5426FB5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70183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33588" y="6470183"/>
            <a:ext cx="4309798" cy="3405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D4BA5-1EC3-42A8-A11C-D6C830783E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9486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2014/10/15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885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2014/10/15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13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2014/10/15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009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F304-0788-4CD4-BEB6-9DFF5407E5B6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EB7-AE79-4503-A2DB-55ABEC3E2E9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F304-0788-4CD4-BEB6-9DFF5407E5B6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EB7-AE79-4503-A2DB-55ABEC3E2E9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F304-0788-4CD4-BEB6-9DFF5407E5B6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EB7-AE79-4503-A2DB-55ABEC3E2E9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F304-0788-4CD4-BEB6-9DFF5407E5B6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EB7-AE79-4503-A2DB-55ABEC3E2E9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F304-0788-4CD4-BEB6-9DFF5407E5B6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EB7-AE79-4503-A2DB-55ABEC3E2E9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F304-0788-4CD4-BEB6-9DFF5407E5B6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EB7-AE79-4503-A2DB-55ABEC3E2E9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F304-0788-4CD4-BEB6-9DFF5407E5B6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EB7-AE79-4503-A2DB-55ABEC3E2E9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F304-0788-4CD4-BEB6-9DFF5407E5B6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EB7-AE79-4503-A2DB-55ABEC3E2E9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2014/10/15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9395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F304-0788-4CD4-BEB6-9DFF5407E5B6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AAFEB7-AE79-4503-A2DB-55ABEC3E2E9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F304-0788-4CD4-BEB6-9DFF5407E5B6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EB7-AE79-4503-A2DB-55ABEC3E2E9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BF304-0788-4CD4-BEB6-9DFF5407E5B6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FEB7-AE79-4503-A2DB-55ABEC3E2E9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2014/10/15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259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2014/10/15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94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2014/10/15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13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2014/10/15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62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2014/10/15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18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2014/10/15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7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2014/10/15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86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9EB11F-EAB8-4714-91C6-416249799DA1}" type="datetimeFigureOut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2014/10/15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9FC633-65BE-4B68-B64F-F854282B6FEA}" type="slidenum">
              <a:rPr lang="zh-TW" alt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zh-TW" alt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299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9BF304-0788-4CD4-BEB6-9DFF5407E5B6}" type="datetimeFigureOut">
              <a:rPr lang="zh-TW" altLang="en-US" smtClean="0"/>
              <a:t>2014/10/15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AAFEB7-AE79-4503-A2DB-55ABEC3E2E99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04</a:t>
            </a:r>
            <a:r>
              <a:rPr lang="zh-TW" altLang="en-US" dirty="0" smtClean="0"/>
              <a:t>介系詞、形容詞、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代名詞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8924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重要生字</a:t>
            </a:r>
            <a:endParaRPr lang="zh-TW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369088"/>
              </p:ext>
            </p:extLst>
          </p:nvPr>
        </p:nvGraphicFramePr>
        <p:xfrm>
          <a:off x="395534" y="2060846"/>
          <a:ext cx="8640961" cy="4608513"/>
        </p:xfrm>
        <a:graphic>
          <a:graphicData uri="http://schemas.openxmlformats.org/drawingml/2006/table">
            <a:tbl>
              <a:tblPr firstRow="1" firstCol="1" bandRow="1"/>
              <a:tblGrid>
                <a:gridCol w="2736306"/>
                <a:gridCol w="3023646"/>
                <a:gridCol w="2881009"/>
              </a:tblGrid>
              <a:tr h="658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avlla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,  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8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avpo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,  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44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dia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,  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3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eivmi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,  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20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evk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  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13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h`me,ra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  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2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h=n  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qa,lassa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  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6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qa,natoj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  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5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24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i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[</a:t>
                      </a: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na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  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7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le,gw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  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51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meta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,  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2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12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oivki,a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  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4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53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oi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=</a:t>
                      </a: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koj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  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2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16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o;cloj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  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6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2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para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,  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6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parabolh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, </a:t>
                      </a:r>
                      <a:r>
                        <a:rPr lang="zh-TW" sz="2400" kern="100" dirty="0" smtClean="0">
                          <a:effectLst/>
                          <a:latin typeface="Bwgrkl"/>
                          <a:ea typeface="新細明體"/>
                          <a:cs typeface="Arial"/>
                        </a:rPr>
                        <a:t>（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太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13</a:t>
                      </a:r>
                      <a:r>
                        <a:rPr lang="zh-TW" sz="2400" kern="100" dirty="0" smtClean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 smtClean="0">
                          <a:effectLst/>
                          <a:latin typeface="Bwgrkl"/>
                          <a:ea typeface="新細明體"/>
                          <a:cs typeface="Arial"/>
                        </a:rPr>
                        <a:t>3</a:t>
                      </a:r>
                      <a:r>
                        <a:rPr lang="zh-TW" sz="2400" kern="100" dirty="0" smtClean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pro,j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  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u`po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, 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（約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1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：</a:t>
                      </a:r>
                      <a:r>
                        <a:rPr lang="en-US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48</a:t>
                      </a:r>
                      <a:r>
                        <a:rPr lang="zh-TW" sz="24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）</a:t>
                      </a:r>
                      <a:endParaRPr lang="zh-TW" sz="24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 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 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849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重要生字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altLang="zh-TW" sz="3600" kern="100" dirty="0" err="1" smtClean="0">
                <a:latin typeface="Bwgrkl"/>
                <a:cs typeface="Arial"/>
              </a:rPr>
              <a:t>avgaqo,j</a:t>
            </a:r>
            <a:r>
              <a:rPr lang="en-US" altLang="zh-TW" sz="3600" kern="100" dirty="0" smtClean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avgaphto,j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aivw,nioj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avllh,lwn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avpekri,qh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dou</a:t>
            </a:r>
            <a:r>
              <a:rPr lang="en-US" altLang="zh-TW" sz="3600" kern="100" dirty="0">
                <a:latin typeface="Bwgrkl"/>
                <a:cs typeface="Arial"/>
              </a:rPr>
              <a:t>/</a:t>
            </a:r>
            <a:r>
              <a:rPr lang="en-US" altLang="zh-TW" sz="3600" kern="100" dirty="0" err="1">
                <a:latin typeface="Bwgrkl"/>
                <a:cs typeface="Arial"/>
              </a:rPr>
              <a:t>loj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eva,n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evmo,j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evntolh</a:t>
            </a:r>
            <a:r>
              <a:rPr lang="en-US" altLang="zh-TW" sz="3600" kern="100" dirty="0">
                <a:latin typeface="Bwgrkl"/>
                <a:cs typeface="Arial"/>
              </a:rPr>
              <a:t>,  </a:t>
            </a:r>
            <a:r>
              <a:rPr lang="en-US" altLang="zh-TW" sz="3600" kern="100" dirty="0" err="1">
                <a:latin typeface="Bwgrkl"/>
                <a:cs typeface="Arial"/>
              </a:rPr>
              <a:t>kaqw,j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kako,j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mou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nekro,j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pisto,j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ponhro,j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prw</a:t>
            </a:r>
            <a:r>
              <a:rPr lang="en-US" altLang="zh-TW" sz="3600" kern="100" dirty="0">
                <a:latin typeface="Bwgrkl"/>
                <a:cs typeface="Arial"/>
              </a:rPr>
              <a:t>/</a:t>
            </a:r>
            <a:r>
              <a:rPr lang="en-US" altLang="zh-TW" sz="3600" kern="100" dirty="0" err="1">
                <a:latin typeface="Bwgrkl"/>
                <a:cs typeface="Arial"/>
              </a:rPr>
              <a:t>toj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tri,toj</a:t>
            </a:r>
            <a:r>
              <a:rPr lang="en-US" altLang="zh-TW" sz="3600" kern="100" dirty="0">
                <a:latin typeface="Bwgrkl"/>
                <a:cs typeface="Arial"/>
              </a:rPr>
              <a:t> </a:t>
            </a:r>
            <a:endParaRPr lang="zh-TW" altLang="zh-TW" sz="3600" kern="100" dirty="0">
              <a:latin typeface="Calibri"/>
              <a:cs typeface="Arial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6713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重要生字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altLang="zh-TW" sz="3600" kern="100" dirty="0">
                <a:latin typeface="Bwgrkl"/>
                <a:cs typeface="Arial"/>
              </a:rPr>
              <a:t>a[</a:t>
            </a:r>
            <a:r>
              <a:rPr lang="en-US" altLang="zh-TW" sz="3600" kern="100" dirty="0" err="1">
                <a:latin typeface="Bwgrkl"/>
                <a:cs typeface="Arial"/>
              </a:rPr>
              <a:t>gioj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eiv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eiv</a:t>
            </a:r>
            <a:r>
              <a:rPr lang="en-US" altLang="zh-TW" sz="3600" kern="100" dirty="0">
                <a:latin typeface="Bwgrkl"/>
                <a:cs typeface="Arial"/>
              </a:rPr>
              <a:t> </a:t>
            </a:r>
            <a:r>
              <a:rPr lang="en-US" altLang="zh-TW" sz="3600" kern="100" dirty="0" err="1">
                <a:latin typeface="Bwgrkl"/>
                <a:cs typeface="Arial"/>
              </a:rPr>
              <a:t>mh</a:t>
            </a:r>
            <a:r>
              <a:rPr lang="en-US" altLang="zh-TW" sz="3600" kern="100" dirty="0">
                <a:latin typeface="Bwgrkl"/>
                <a:cs typeface="Arial"/>
              </a:rPr>
              <a:t>,  </a:t>
            </a:r>
            <a:r>
              <a:rPr lang="en-US" altLang="zh-TW" sz="3600" kern="100" dirty="0" err="1">
                <a:latin typeface="Bwgrkl"/>
                <a:cs typeface="Arial"/>
              </a:rPr>
              <a:t>ei</a:t>
            </a:r>
            <a:r>
              <a:rPr lang="en-US" altLang="zh-TW" sz="3600" kern="100" dirty="0">
                <a:latin typeface="Bwgrkl"/>
                <a:cs typeface="Arial"/>
              </a:rPr>
              <a:t>-j  </a:t>
            </a:r>
            <a:r>
              <a:rPr lang="en-US" altLang="zh-TW" sz="3600" kern="100" dirty="0" err="1">
                <a:latin typeface="Bwgrkl"/>
                <a:cs typeface="Arial"/>
              </a:rPr>
              <a:t>mi,a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h;dh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o;noma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ouvdei,j</a:t>
            </a:r>
            <a:r>
              <a:rPr lang="en-US" altLang="zh-TW" sz="3600" kern="100" dirty="0">
                <a:latin typeface="Bwgrkl"/>
                <a:cs typeface="Arial"/>
              </a:rPr>
              <a:t>  pa/j  </a:t>
            </a:r>
            <a:r>
              <a:rPr lang="en-US" altLang="zh-TW" sz="3600" kern="100" dirty="0" err="1">
                <a:latin typeface="Bwgrkl"/>
                <a:cs typeface="Arial"/>
              </a:rPr>
              <a:t>peri</a:t>
            </a:r>
            <a:r>
              <a:rPr lang="en-US" altLang="zh-TW" sz="3600" kern="100" dirty="0">
                <a:latin typeface="Bwgrkl"/>
                <a:cs typeface="Arial"/>
              </a:rPr>
              <a:t>,  </a:t>
            </a:r>
            <a:r>
              <a:rPr lang="en-US" altLang="zh-TW" sz="3600" kern="100" dirty="0" err="1">
                <a:latin typeface="Bwgrkl"/>
                <a:cs typeface="Arial"/>
              </a:rPr>
              <a:t>sa,rx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su,n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sw</a:t>
            </a:r>
            <a:r>
              <a:rPr lang="en-US" altLang="zh-TW" sz="3600" kern="100" dirty="0">
                <a:latin typeface="Bwgrkl"/>
                <a:cs typeface="Arial"/>
              </a:rPr>
              <a:t>/ma  </a:t>
            </a:r>
            <a:r>
              <a:rPr lang="en-US" altLang="zh-TW" sz="3600" kern="100" dirty="0" err="1">
                <a:latin typeface="Bwgrkl"/>
                <a:cs typeface="Arial"/>
              </a:rPr>
              <a:t>te,knon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ti,j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r>
              <a:rPr lang="en-US" altLang="zh-TW" sz="3600" kern="100" dirty="0" err="1">
                <a:latin typeface="Bwgrkl"/>
                <a:cs typeface="Arial"/>
              </a:rPr>
              <a:t>tij</a:t>
            </a:r>
            <a:r>
              <a:rPr lang="en-US" altLang="zh-TW" sz="3600" kern="100" dirty="0">
                <a:latin typeface="Bwgrkl"/>
                <a:cs typeface="Arial"/>
              </a:rPr>
              <a:t>  </a:t>
            </a:r>
            <a:endParaRPr lang="zh-TW" altLang="zh-TW" sz="3600" kern="100" dirty="0">
              <a:latin typeface="Calibri"/>
              <a:cs typeface="Arial"/>
            </a:endParaRPr>
          </a:p>
          <a:p>
            <a:r>
              <a:rPr lang="en-US" altLang="zh-TW" sz="3600" dirty="0" err="1">
                <a:latin typeface="Bwgrkl"/>
                <a:cs typeface="Arial"/>
              </a:rPr>
              <a:t>avdelfo,j</a:t>
            </a:r>
            <a:r>
              <a:rPr lang="en-US" altLang="zh-TW" sz="3600" dirty="0">
                <a:latin typeface="Bwgrkl"/>
                <a:cs typeface="Arial"/>
              </a:rPr>
              <a:t>  </a:t>
            </a:r>
            <a:r>
              <a:rPr lang="en-US" altLang="zh-TW" sz="3600" dirty="0" err="1">
                <a:latin typeface="Bwgrkl"/>
                <a:cs typeface="Arial"/>
              </a:rPr>
              <a:t>a;n</a:t>
            </a:r>
            <a:r>
              <a:rPr lang="en-US" altLang="zh-TW" sz="3600" dirty="0">
                <a:latin typeface="Bwgrkl"/>
                <a:cs typeface="Arial"/>
              </a:rPr>
              <a:t>  </a:t>
            </a:r>
            <a:r>
              <a:rPr lang="en-US" altLang="zh-TW" sz="3600" dirty="0" err="1">
                <a:latin typeface="Bwgrkl"/>
                <a:cs typeface="Arial"/>
              </a:rPr>
              <a:t>avnh,r</a:t>
            </a:r>
            <a:r>
              <a:rPr lang="en-US" altLang="zh-TW" sz="3600" dirty="0">
                <a:latin typeface="Bwgrkl"/>
                <a:cs typeface="Arial"/>
              </a:rPr>
              <a:t>  </a:t>
            </a:r>
            <a:r>
              <a:rPr lang="en-US" altLang="zh-TW" sz="3600" dirty="0" err="1">
                <a:latin typeface="Bwgrkl"/>
                <a:cs typeface="Arial"/>
              </a:rPr>
              <a:t>evkklhsi,a</a:t>
            </a:r>
            <a:r>
              <a:rPr lang="en-US" altLang="zh-TW" sz="3600" dirty="0">
                <a:latin typeface="Bwgrkl"/>
                <a:cs typeface="Arial"/>
              </a:rPr>
              <a:t>  </a:t>
            </a:r>
            <a:r>
              <a:rPr lang="en-US" altLang="zh-TW" sz="3600" dirty="0" err="1">
                <a:latin typeface="Bwgrkl"/>
                <a:cs typeface="Arial"/>
              </a:rPr>
              <a:t>evlpi,j</a:t>
            </a:r>
            <a:r>
              <a:rPr lang="en-US" altLang="zh-TW" sz="3600" dirty="0">
                <a:latin typeface="Bwgrkl"/>
                <a:cs typeface="Arial"/>
              </a:rPr>
              <a:t>  </a:t>
            </a:r>
            <a:r>
              <a:rPr lang="en-US" altLang="zh-TW" sz="3600" dirty="0" err="1">
                <a:latin typeface="Bwgrkl"/>
                <a:cs typeface="Arial"/>
              </a:rPr>
              <a:t>e;xw</a:t>
            </a:r>
            <a:r>
              <a:rPr lang="en-US" altLang="zh-TW" sz="3600" dirty="0">
                <a:latin typeface="Bwgrkl"/>
                <a:cs typeface="Arial"/>
              </a:rPr>
              <a:t>  </a:t>
            </a:r>
            <a:r>
              <a:rPr lang="en-US" altLang="zh-TW" sz="3600" dirty="0" err="1">
                <a:latin typeface="Bwgrkl"/>
                <a:cs typeface="Arial"/>
              </a:rPr>
              <a:t>evpi</a:t>
            </a:r>
            <a:r>
              <a:rPr lang="en-US" altLang="zh-TW" sz="3600" dirty="0">
                <a:latin typeface="Bwgrkl"/>
                <a:cs typeface="Arial"/>
              </a:rPr>
              <a:t>,  </a:t>
            </a:r>
            <a:r>
              <a:rPr lang="en-US" altLang="zh-TW" sz="3600" dirty="0" err="1">
                <a:latin typeface="Bwgrkl"/>
                <a:cs typeface="Arial"/>
              </a:rPr>
              <a:t>h`mei</a:t>
            </a:r>
            <a:r>
              <a:rPr lang="en-US" altLang="zh-TW" sz="3600" dirty="0">
                <a:latin typeface="Bwgrkl"/>
                <a:cs typeface="Arial"/>
              </a:rPr>
              <a:t>/j  </a:t>
            </a:r>
            <a:r>
              <a:rPr lang="en-US" altLang="zh-TW" sz="3600" dirty="0" err="1">
                <a:latin typeface="Bwgrkl"/>
                <a:cs typeface="Arial"/>
              </a:rPr>
              <a:t>qe,lhma</a:t>
            </a:r>
            <a:r>
              <a:rPr lang="en-US" altLang="zh-TW" sz="3600" dirty="0">
                <a:latin typeface="Bwgrkl"/>
                <a:cs typeface="Arial"/>
              </a:rPr>
              <a:t>  </a:t>
            </a:r>
            <a:r>
              <a:rPr lang="en-US" altLang="zh-TW" sz="3600" dirty="0" err="1">
                <a:latin typeface="Bwgrkl"/>
                <a:cs typeface="Arial"/>
              </a:rPr>
              <a:t>i;de</a:t>
            </a:r>
            <a:r>
              <a:rPr lang="en-US" altLang="zh-TW" sz="3600" dirty="0">
                <a:latin typeface="Bwgrkl"/>
                <a:cs typeface="Arial"/>
              </a:rPr>
              <a:t>  </a:t>
            </a:r>
            <a:r>
              <a:rPr lang="en-US" altLang="zh-TW" sz="3600" dirty="0" err="1">
                <a:latin typeface="Bwgrkl"/>
                <a:cs typeface="Arial"/>
              </a:rPr>
              <a:t>ivdou</a:t>
            </a:r>
            <a:r>
              <a:rPr lang="en-US" altLang="zh-TW" sz="3600" dirty="0">
                <a:latin typeface="Bwgrkl"/>
                <a:cs typeface="Arial"/>
              </a:rPr>
              <a:t>,  </a:t>
            </a:r>
            <a:r>
              <a:rPr lang="en-US" altLang="zh-TW" sz="3600" dirty="0" err="1">
                <a:latin typeface="Bwgrkl"/>
                <a:cs typeface="Arial"/>
              </a:rPr>
              <a:t>kalo,j</a:t>
            </a:r>
            <a:r>
              <a:rPr lang="en-US" altLang="zh-TW" sz="3600" dirty="0">
                <a:latin typeface="Bwgrkl"/>
                <a:cs typeface="Arial"/>
              </a:rPr>
              <a:t>  </a:t>
            </a:r>
            <a:r>
              <a:rPr lang="en-US" altLang="zh-TW" sz="3600" dirty="0" err="1">
                <a:latin typeface="Bwgrkl"/>
                <a:cs typeface="Arial"/>
              </a:rPr>
              <a:t>mh,thr</a:t>
            </a:r>
            <a:r>
              <a:rPr lang="en-US" altLang="zh-TW" sz="3600" dirty="0">
                <a:latin typeface="Bwgrkl"/>
                <a:cs typeface="Arial"/>
              </a:rPr>
              <a:t>  </a:t>
            </a:r>
            <a:r>
              <a:rPr lang="en-US" altLang="zh-TW" sz="3600" dirty="0" err="1">
                <a:latin typeface="Bwgrkl"/>
                <a:cs typeface="Arial"/>
              </a:rPr>
              <a:t>ouvde</a:t>
            </a:r>
            <a:r>
              <a:rPr lang="en-US" altLang="zh-TW" sz="3600" dirty="0">
                <a:latin typeface="Bwgrkl"/>
                <a:cs typeface="Arial"/>
              </a:rPr>
              <a:t>,  </a:t>
            </a:r>
            <a:r>
              <a:rPr lang="en-US" altLang="zh-TW" sz="3600" dirty="0" err="1">
                <a:latin typeface="Bwgrkl"/>
                <a:cs typeface="Arial"/>
              </a:rPr>
              <a:t>path,r</a:t>
            </a:r>
            <a:r>
              <a:rPr lang="en-US" altLang="zh-TW" sz="3600" dirty="0">
                <a:latin typeface="Bwgrkl"/>
                <a:cs typeface="Arial"/>
              </a:rPr>
              <a:t>  </a:t>
            </a:r>
            <a:r>
              <a:rPr lang="en-US" altLang="zh-TW" sz="3600" dirty="0" err="1">
                <a:latin typeface="Bwgrkl"/>
                <a:cs typeface="Arial"/>
              </a:rPr>
              <a:t>pistij</a:t>
            </a:r>
            <a:r>
              <a:rPr lang="en-US" altLang="zh-TW" sz="3600" dirty="0">
                <a:latin typeface="Bwgrkl"/>
                <a:cs typeface="Arial"/>
              </a:rPr>
              <a:t>  u[</a:t>
            </a:r>
            <a:r>
              <a:rPr lang="en-US" altLang="zh-TW" sz="3600" dirty="0" err="1">
                <a:latin typeface="Bwgrkl"/>
                <a:cs typeface="Arial"/>
              </a:rPr>
              <a:t>dwr</a:t>
            </a:r>
            <a:r>
              <a:rPr lang="en-US" altLang="zh-TW" sz="3600" dirty="0">
                <a:latin typeface="Bwgrkl"/>
                <a:cs typeface="Arial"/>
              </a:rPr>
              <a:t>  </a:t>
            </a:r>
            <a:r>
              <a:rPr lang="en-US" altLang="zh-TW" sz="3600" dirty="0" err="1">
                <a:latin typeface="Bwgrkl"/>
                <a:cs typeface="Arial"/>
              </a:rPr>
              <a:t>u`mei</a:t>
            </a:r>
            <a:r>
              <a:rPr lang="en-US" altLang="zh-TW" sz="3600" dirty="0">
                <a:latin typeface="Bwgrkl"/>
                <a:cs typeface="Arial"/>
              </a:rPr>
              <a:t>/j  </a:t>
            </a:r>
            <a:r>
              <a:rPr lang="en-US" altLang="zh-TW" sz="3600" dirty="0" err="1">
                <a:latin typeface="Bwgrkl"/>
                <a:cs typeface="Arial"/>
              </a:rPr>
              <a:t>fw</a:t>
            </a:r>
            <a:r>
              <a:rPr lang="en-US" altLang="zh-TW" sz="3600" dirty="0">
                <a:latin typeface="Bwgrkl"/>
                <a:cs typeface="Arial"/>
              </a:rPr>
              <a:t>/j  </a:t>
            </a:r>
            <a:r>
              <a:rPr lang="en-US" altLang="zh-TW" sz="3600" dirty="0" err="1">
                <a:latin typeface="Bwgrkl"/>
                <a:cs typeface="Arial"/>
              </a:rPr>
              <a:t>ca,rij</a:t>
            </a:r>
            <a:r>
              <a:rPr lang="en-US" altLang="zh-TW" sz="3600" dirty="0">
                <a:latin typeface="Bwgrkl"/>
                <a:cs typeface="Arial"/>
              </a:rPr>
              <a:t>  w-de 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17014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重要生字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zh-TW" sz="3200" kern="100" dirty="0" err="1">
                <a:latin typeface="Bwgrkl"/>
                <a:cs typeface="Arial"/>
              </a:rPr>
              <a:t>aivw,n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dida,skaloj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euvqu,j</a:t>
            </a:r>
            <a:r>
              <a:rPr lang="en-US" altLang="zh-TW" sz="3200" kern="100" dirty="0">
                <a:latin typeface="Bwgrkl"/>
                <a:cs typeface="Arial"/>
              </a:rPr>
              <a:t>  e[</a:t>
            </a:r>
            <a:r>
              <a:rPr lang="en-US" altLang="zh-TW" sz="3200" kern="100" dirty="0" err="1">
                <a:latin typeface="Bwgrkl"/>
                <a:cs typeface="Arial"/>
              </a:rPr>
              <a:t>wj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maqhth,j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me,n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mhdei,j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mo,noj</a:t>
            </a:r>
            <a:r>
              <a:rPr lang="en-US" altLang="zh-TW" sz="3200" kern="100" dirty="0">
                <a:latin typeface="Bwgrkl"/>
                <a:cs typeface="Arial"/>
              </a:rPr>
              <a:t>  o[</a:t>
            </a:r>
            <a:r>
              <a:rPr lang="en-US" altLang="zh-TW" sz="3200" kern="100" dirty="0" err="1">
                <a:latin typeface="Bwgrkl"/>
                <a:cs typeface="Arial"/>
              </a:rPr>
              <a:t>pwj</a:t>
            </a:r>
            <a:r>
              <a:rPr lang="en-US" altLang="zh-TW" sz="3200" kern="100" dirty="0">
                <a:latin typeface="Bwgrkl"/>
                <a:cs typeface="Arial"/>
              </a:rPr>
              <a:t>  o[</a:t>
            </a:r>
            <a:r>
              <a:rPr lang="en-US" altLang="zh-TW" sz="3200" kern="100" dirty="0" err="1">
                <a:latin typeface="Bwgrkl"/>
                <a:cs typeface="Arial"/>
              </a:rPr>
              <a:t>soj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ou</a:t>
            </a:r>
            <a:r>
              <a:rPr lang="en-US" altLang="zh-TW" sz="3200" kern="100" dirty="0">
                <a:latin typeface="Bwgrkl"/>
                <a:cs typeface="Arial"/>
              </a:rPr>
              <a:t>=n  </a:t>
            </a:r>
            <a:r>
              <a:rPr lang="en-US" altLang="zh-TW" sz="3200" kern="100" dirty="0" err="1">
                <a:latin typeface="Bwgrkl"/>
                <a:cs typeface="Arial"/>
              </a:rPr>
              <a:t>ovfqalmo,j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pa,lin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pou,j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 smtClean="0">
                <a:latin typeface="Bwgrkl"/>
                <a:cs typeface="Arial"/>
              </a:rPr>
              <a:t>u`pe,r</a:t>
            </a:r>
            <a:endParaRPr lang="zh-TW" altLang="zh-TW" sz="3200" kern="100" dirty="0">
              <a:latin typeface="Calibri"/>
              <a:cs typeface="Arial"/>
            </a:endParaRPr>
          </a:p>
          <a:p>
            <a:pPr>
              <a:spcAft>
                <a:spcPts val="0"/>
              </a:spcAft>
            </a:pPr>
            <a:r>
              <a:rPr lang="en-US" altLang="zh-TW" sz="3200" kern="100" dirty="0" err="1">
                <a:latin typeface="Bwgrkl"/>
                <a:cs typeface="Arial"/>
              </a:rPr>
              <a:t>gunh</a:t>
            </a:r>
            <a:r>
              <a:rPr lang="en-US" altLang="zh-TW" sz="3200" kern="100" dirty="0">
                <a:latin typeface="Bwgrkl"/>
                <a:cs typeface="Arial"/>
              </a:rPr>
              <a:t>,  </a:t>
            </a:r>
            <a:r>
              <a:rPr lang="en-US" altLang="zh-TW" sz="3200" kern="100" dirty="0" err="1">
                <a:latin typeface="Bwgrkl"/>
                <a:cs typeface="Arial"/>
              </a:rPr>
              <a:t>dikaiosu,nh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dw,deka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e`autou</a:t>
            </a:r>
            <a:r>
              <a:rPr lang="en-US" altLang="zh-TW" sz="3200" kern="100" dirty="0">
                <a:latin typeface="Bwgrkl"/>
                <a:cs typeface="Arial"/>
              </a:rPr>
              <a:t>/  </a:t>
            </a:r>
            <a:r>
              <a:rPr lang="en-US" altLang="zh-TW" sz="3200" kern="100" dirty="0" err="1">
                <a:latin typeface="Bwgrkl"/>
                <a:cs typeface="Arial"/>
              </a:rPr>
              <a:t>evkei</a:t>
            </a:r>
            <a:r>
              <a:rPr lang="en-US" altLang="zh-TW" sz="3200" kern="100" dirty="0">
                <a:latin typeface="Bwgrkl"/>
                <a:cs typeface="Arial"/>
              </a:rPr>
              <a:t>/</a:t>
            </a:r>
            <a:r>
              <a:rPr lang="en-US" altLang="zh-TW" sz="3200" kern="100" dirty="0" err="1">
                <a:latin typeface="Bwgrkl"/>
                <a:cs typeface="Arial"/>
              </a:rPr>
              <a:t>noj</a:t>
            </a:r>
            <a:r>
              <a:rPr lang="en-US" altLang="zh-TW" sz="3200" kern="100" dirty="0">
                <a:latin typeface="Bwgrkl"/>
                <a:cs typeface="Arial"/>
              </a:rPr>
              <a:t>  h;  </a:t>
            </a:r>
            <a:r>
              <a:rPr lang="en-US" altLang="zh-TW" sz="3200" kern="100" dirty="0" err="1">
                <a:latin typeface="Bwgrkl"/>
                <a:cs typeface="Arial"/>
              </a:rPr>
              <a:t>kavgw</a:t>
            </a:r>
            <a:r>
              <a:rPr lang="en-US" altLang="zh-TW" sz="3200" kern="100" dirty="0">
                <a:latin typeface="Bwgrkl"/>
                <a:cs typeface="Arial"/>
              </a:rPr>
              <a:t>,  </a:t>
            </a:r>
            <a:r>
              <a:rPr lang="en-US" altLang="zh-TW" sz="3200" kern="100" dirty="0" err="1">
                <a:latin typeface="Bwgrkl"/>
                <a:cs typeface="Arial"/>
              </a:rPr>
              <a:t>maka,rioj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me,gaj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po,lij</a:t>
            </a:r>
            <a:r>
              <a:rPr lang="en-US" altLang="zh-TW" sz="3200" kern="100" dirty="0">
                <a:latin typeface="Bwgrkl"/>
                <a:cs typeface="Arial"/>
              </a:rPr>
              <a:t>  </a:t>
            </a:r>
            <a:r>
              <a:rPr lang="en-US" altLang="zh-TW" sz="3200" kern="100" dirty="0" err="1">
                <a:latin typeface="Bwgrkl"/>
                <a:cs typeface="Arial"/>
              </a:rPr>
              <a:t>polu,j</a:t>
            </a:r>
            <a:r>
              <a:rPr lang="en-US" altLang="zh-TW" sz="3200" kern="100" dirty="0">
                <a:latin typeface="Bwgrkl"/>
                <a:cs typeface="Arial"/>
              </a:rPr>
              <a:t>  pw/j  </a:t>
            </a:r>
            <a:r>
              <a:rPr lang="en-US" altLang="zh-TW" sz="3200" kern="100" dirty="0" err="1" smtClean="0">
                <a:latin typeface="Bwgrkl"/>
                <a:cs typeface="Arial"/>
              </a:rPr>
              <a:t>shmei</a:t>
            </a:r>
            <a:r>
              <a:rPr lang="en-US" altLang="zh-TW" sz="3200" kern="100" dirty="0" smtClean="0">
                <a:latin typeface="Bwgrkl"/>
                <a:cs typeface="Arial"/>
              </a:rPr>
              <a:t>/on</a:t>
            </a:r>
            <a:endParaRPr lang="zh-TW" altLang="zh-TW" sz="3200" kern="100" dirty="0">
              <a:latin typeface="Calibri"/>
              <a:cs typeface="Arial"/>
            </a:endParaRPr>
          </a:p>
          <a:p>
            <a:r>
              <a:rPr lang="en-US" altLang="zh-TW" sz="3200" dirty="0" err="1">
                <a:latin typeface="Bwgrkl"/>
                <a:cs typeface="Arial"/>
              </a:rPr>
              <a:t>avlh,qeia</a:t>
            </a:r>
            <a:r>
              <a:rPr lang="en-US" altLang="zh-TW" sz="3200" dirty="0">
                <a:latin typeface="Bwgrkl"/>
                <a:cs typeface="Arial"/>
              </a:rPr>
              <a:t>  </a:t>
            </a:r>
            <a:r>
              <a:rPr lang="en-US" altLang="zh-TW" sz="3200" dirty="0" err="1">
                <a:latin typeface="Bwgrkl"/>
                <a:cs typeface="Arial"/>
              </a:rPr>
              <a:t>eivrh,nh</a:t>
            </a:r>
            <a:r>
              <a:rPr lang="en-US" altLang="zh-TW" sz="3200" dirty="0">
                <a:latin typeface="Bwgrkl"/>
                <a:cs typeface="Arial"/>
              </a:rPr>
              <a:t>  </a:t>
            </a:r>
            <a:r>
              <a:rPr lang="en-US" altLang="zh-TW" sz="3200" dirty="0" err="1">
                <a:latin typeface="Bwgrkl"/>
                <a:cs typeface="Arial"/>
              </a:rPr>
              <a:t>evnw,pion</a:t>
            </a:r>
            <a:r>
              <a:rPr lang="en-US" altLang="zh-TW" sz="3200" dirty="0">
                <a:latin typeface="Bwgrkl"/>
                <a:cs typeface="Arial"/>
              </a:rPr>
              <a:t>  </a:t>
            </a:r>
            <a:r>
              <a:rPr lang="en-US" altLang="zh-TW" sz="3200" dirty="0" err="1">
                <a:latin typeface="Bwgrkl"/>
                <a:cs typeface="Arial"/>
              </a:rPr>
              <a:t>evpaggeli,a</a:t>
            </a:r>
            <a:r>
              <a:rPr lang="en-US" altLang="zh-TW" sz="3200" dirty="0">
                <a:latin typeface="Bwgrkl"/>
                <a:cs typeface="Arial"/>
              </a:rPr>
              <a:t>  </a:t>
            </a:r>
            <a:r>
              <a:rPr lang="en-US" altLang="zh-TW" sz="3200" dirty="0" err="1">
                <a:latin typeface="Bwgrkl"/>
                <a:cs typeface="Arial"/>
              </a:rPr>
              <a:t>e`pta</a:t>
            </a:r>
            <a:r>
              <a:rPr lang="en-US" altLang="zh-TW" sz="3200" dirty="0">
                <a:latin typeface="Bwgrkl"/>
                <a:cs typeface="Arial"/>
              </a:rPr>
              <a:t>,  </a:t>
            </a:r>
            <a:r>
              <a:rPr lang="en-US" altLang="zh-TW" sz="3200" dirty="0" err="1">
                <a:latin typeface="Bwgrkl"/>
                <a:cs typeface="Arial"/>
              </a:rPr>
              <a:t>qro,noj</a:t>
            </a:r>
            <a:r>
              <a:rPr lang="en-US" altLang="zh-TW" sz="3200" dirty="0">
                <a:latin typeface="Bwgrkl"/>
                <a:cs typeface="Arial"/>
              </a:rPr>
              <a:t>  </a:t>
            </a:r>
            <a:r>
              <a:rPr lang="en-US" altLang="zh-TW" sz="3200" dirty="0" err="1">
                <a:latin typeface="Bwgrkl"/>
                <a:cs typeface="Arial"/>
              </a:rPr>
              <a:t>vIerousalh,m</a:t>
            </a:r>
            <a:r>
              <a:rPr lang="en-US" altLang="zh-TW" sz="3200" dirty="0">
                <a:latin typeface="Bwgrkl"/>
                <a:cs typeface="Arial"/>
              </a:rPr>
              <a:t>  kata,  </a:t>
            </a:r>
            <a:r>
              <a:rPr lang="en-US" altLang="zh-TW" sz="3200" dirty="0" err="1">
                <a:latin typeface="Bwgrkl"/>
                <a:cs typeface="Arial"/>
              </a:rPr>
              <a:t>kefalh</a:t>
            </a:r>
            <a:r>
              <a:rPr lang="en-US" altLang="zh-TW" sz="3200" dirty="0">
                <a:latin typeface="Bwgrkl"/>
                <a:cs typeface="Arial"/>
              </a:rPr>
              <a:t>,  </a:t>
            </a:r>
            <a:r>
              <a:rPr lang="en-US" altLang="zh-TW" sz="3200" dirty="0" err="1">
                <a:latin typeface="Bwgrkl"/>
                <a:cs typeface="Arial"/>
              </a:rPr>
              <a:t>o`do,j</a:t>
            </a:r>
            <a:r>
              <a:rPr lang="en-US" altLang="zh-TW" sz="3200" dirty="0">
                <a:latin typeface="Bwgrkl"/>
                <a:cs typeface="Arial"/>
              </a:rPr>
              <a:t>  o[j  o[</a:t>
            </a:r>
            <a:r>
              <a:rPr lang="en-US" altLang="zh-TW" sz="3200" dirty="0" err="1">
                <a:latin typeface="Bwgrkl"/>
                <a:cs typeface="Arial"/>
              </a:rPr>
              <a:t>te</a:t>
            </a:r>
            <a:r>
              <a:rPr lang="en-US" altLang="zh-TW" sz="3200" dirty="0">
                <a:latin typeface="Bwgrkl"/>
                <a:cs typeface="Arial"/>
              </a:rPr>
              <a:t>  </a:t>
            </a:r>
            <a:r>
              <a:rPr lang="en-US" altLang="zh-TW" sz="3200" dirty="0" err="1">
                <a:latin typeface="Bwgrkl"/>
                <a:cs typeface="Arial"/>
              </a:rPr>
              <a:t>ou</a:t>
            </a:r>
            <a:r>
              <a:rPr lang="en-US" altLang="zh-TW" sz="3200" dirty="0">
                <a:latin typeface="Bwgrkl"/>
                <a:cs typeface="Arial"/>
              </a:rPr>
              <a:t>[</a:t>
            </a:r>
            <a:r>
              <a:rPr lang="en-US" altLang="zh-TW" sz="3200" dirty="0" err="1">
                <a:latin typeface="Bwgrkl"/>
                <a:cs typeface="Arial"/>
              </a:rPr>
              <a:t>twj</a:t>
            </a:r>
            <a:r>
              <a:rPr lang="en-US" altLang="zh-TW" sz="3200" dirty="0">
                <a:latin typeface="Bwgrkl"/>
                <a:cs typeface="Arial"/>
              </a:rPr>
              <a:t>  </a:t>
            </a:r>
            <a:r>
              <a:rPr lang="en-US" altLang="zh-TW" sz="3200" dirty="0" err="1">
                <a:latin typeface="Bwgrkl"/>
                <a:cs typeface="Arial"/>
              </a:rPr>
              <a:t>ploi</a:t>
            </a:r>
            <a:r>
              <a:rPr lang="en-US" altLang="zh-TW" sz="3200" dirty="0">
                <a:latin typeface="Bwgrkl"/>
                <a:cs typeface="Arial"/>
              </a:rPr>
              <a:t>/on  </a:t>
            </a:r>
            <a:r>
              <a:rPr lang="en-US" altLang="zh-TW" sz="3200" dirty="0" err="1">
                <a:latin typeface="Bwgrkl"/>
                <a:cs typeface="Arial"/>
              </a:rPr>
              <a:t>r`h</a:t>
            </a:r>
            <a:r>
              <a:rPr lang="en-US" altLang="zh-TW" sz="3200" dirty="0">
                <a:latin typeface="Bwgrkl"/>
                <a:cs typeface="Arial"/>
              </a:rPr>
              <a:t>/ma  </a:t>
            </a:r>
            <a:r>
              <a:rPr lang="en-US" altLang="zh-TW" sz="3200" dirty="0" err="1">
                <a:latin typeface="Bwgrkl"/>
                <a:cs typeface="Arial"/>
              </a:rPr>
              <a:t>te</a:t>
            </a:r>
            <a:r>
              <a:rPr lang="en-US" altLang="zh-TW" sz="3200" dirty="0">
                <a:latin typeface="Bwgrkl"/>
                <a:cs typeface="Arial"/>
              </a:rPr>
              <a:t>  </a:t>
            </a:r>
            <a:r>
              <a:rPr lang="en-US" altLang="zh-TW" sz="3200" dirty="0" err="1">
                <a:latin typeface="Bwgrkl"/>
                <a:cs typeface="Arial"/>
              </a:rPr>
              <a:t>cei,r</a:t>
            </a:r>
            <a:r>
              <a:rPr lang="en-US" altLang="zh-TW" sz="3200" dirty="0">
                <a:latin typeface="Bwgrkl"/>
                <a:cs typeface="Arial"/>
              </a:rPr>
              <a:t>  </a:t>
            </a:r>
            <a:r>
              <a:rPr lang="en-US" altLang="zh-TW" sz="3200" dirty="0" err="1">
                <a:latin typeface="Bwgrkl"/>
                <a:cs typeface="Arial"/>
              </a:rPr>
              <a:t>yuch</a:t>
            </a:r>
            <a:r>
              <a:rPr lang="en-US" altLang="zh-TW" sz="3200" dirty="0">
                <a:latin typeface="Bwgrkl"/>
                <a:cs typeface="Arial"/>
              </a:rPr>
              <a:t>, 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6425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介系詞注意事項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kern="100" dirty="0">
                <a:cs typeface="Arial"/>
              </a:rPr>
              <a:t>討論「希臘文介系詞翻譯表</a:t>
            </a:r>
            <a:r>
              <a:rPr lang="zh-TW" altLang="zh-TW" kern="100" dirty="0" smtClean="0">
                <a:cs typeface="Arial"/>
              </a:rPr>
              <a:t>」</a:t>
            </a:r>
            <a:r>
              <a:rPr lang="zh-TW" altLang="en-US" kern="100" dirty="0" smtClean="0">
                <a:cs typeface="Arial"/>
              </a:rPr>
              <a:t>與圖</a:t>
            </a:r>
            <a:endParaRPr lang="zh-TW" altLang="zh-TW" kern="100" dirty="0">
              <a:cs typeface="Arial"/>
            </a:endParaRPr>
          </a:p>
          <a:p>
            <a:r>
              <a:rPr lang="zh-TW" altLang="zh-TW" kern="100" dirty="0">
                <a:cs typeface="Arial"/>
              </a:rPr>
              <a:t>注意很多介系詞的第一個字母有氣</a:t>
            </a:r>
            <a:r>
              <a:rPr lang="zh-TW" altLang="zh-TW" kern="100" dirty="0" smtClean="0">
                <a:cs typeface="Arial"/>
              </a:rPr>
              <a:t>聲</a:t>
            </a:r>
            <a:endParaRPr lang="en-US" altLang="zh-TW" kern="100" dirty="0" smtClean="0">
              <a:cs typeface="Arial"/>
            </a:endParaRPr>
          </a:p>
          <a:p>
            <a:r>
              <a:rPr lang="zh-TW" altLang="en-US" kern="100" dirty="0">
                <a:cs typeface="Arial"/>
              </a:rPr>
              <a:t>許多介</a:t>
            </a:r>
            <a:r>
              <a:rPr lang="zh-TW" altLang="en-US" kern="100" dirty="0" smtClean="0">
                <a:cs typeface="Arial"/>
              </a:rPr>
              <a:t>系詞的翻譯會因為後面名詞的格不同而變化</a:t>
            </a:r>
            <a:endParaRPr lang="zh-TW" altLang="zh-TW" kern="100" dirty="0">
              <a:cs typeface="Arial"/>
            </a:endParaRPr>
          </a:p>
          <a:p>
            <a:r>
              <a:rPr lang="en-US" altLang="zh-TW" kern="100" dirty="0" err="1">
                <a:latin typeface="Bwgrkl"/>
                <a:cs typeface="Arial"/>
              </a:rPr>
              <a:t>eivj</a:t>
            </a:r>
            <a:r>
              <a:rPr lang="en-US" altLang="zh-TW" kern="100" dirty="0">
                <a:latin typeface="新細明體"/>
                <a:cs typeface="Arial"/>
              </a:rPr>
              <a:t> </a:t>
            </a:r>
            <a:r>
              <a:rPr lang="zh-TW" altLang="zh-TW" kern="100" dirty="0">
                <a:cs typeface="Arial"/>
              </a:rPr>
              <a:t>在</a:t>
            </a:r>
            <a:r>
              <a:rPr lang="en-US" altLang="zh-TW" kern="100" dirty="0" err="1">
                <a:latin typeface="Bwgrkl"/>
                <a:cs typeface="Arial"/>
              </a:rPr>
              <a:t>pisteu,w</a:t>
            </a:r>
            <a:r>
              <a:rPr lang="zh-TW" altLang="zh-TW" kern="100" dirty="0">
                <a:cs typeface="Arial"/>
              </a:rPr>
              <a:t>（相信）之後的</a:t>
            </a:r>
            <a:r>
              <a:rPr lang="zh-TW" altLang="zh-TW" kern="100" dirty="0" smtClean="0">
                <a:cs typeface="Arial"/>
              </a:rPr>
              <a:t>重要性</a:t>
            </a:r>
            <a:endParaRPr lang="zh-TW" altLang="zh-TW" kern="100" dirty="0">
              <a:cs typeface="Arial"/>
            </a:endParaRPr>
          </a:p>
          <a:p>
            <a:r>
              <a:rPr lang="zh-TW" altLang="zh-TW" kern="100" dirty="0">
                <a:latin typeface="Greek"/>
                <a:cs typeface="Arial"/>
              </a:rPr>
              <a:t>「有些時候」有些介系詞（</a:t>
            </a:r>
            <a:r>
              <a:rPr lang="en-US" altLang="zh-TW" kern="100" dirty="0">
                <a:latin typeface="Bwgrkl"/>
                <a:cs typeface="Arial"/>
              </a:rPr>
              <a:t>kai. o[</a:t>
            </a:r>
            <a:r>
              <a:rPr lang="en-US" altLang="zh-TW" kern="100" dirty="0" err="1">
                <a:latin typeface="Bwgrkl"/>
                <a:cs typeface="Arial"/>
              </a:rPr>
              <a:t>ti</a:t>
            </a:r>
            <a:r>
              <a:rPr lang="en-US" altLang="zh-TW" kern="100" dirty="0">
                <a:latin typeface="Bwgrkl"/>
                <a:cs typeface="Arial"/>
              </a:rPr>
              <a:t> </a:t>
            </a:r>
            <a:r>
              <a:rPr lang="en-US" altLang="zh-TW" kern="100" dirty="0" err="1" smtClean="0">
                <a:latin typeface="Bwgrkl"/>
                <a:cs typeface="Arial"/>
              </a:rPr>
              <a:t>ga,r</a:t>
            </a:r>
            <a:r>
              <a:rPr lang="en-US" altLang="zh-TW" kern="100" dirty="0" smtClean="0">
                <a:latin typeface="Bwgrkl"/>
                <a:cs typeface="Arial"/>
              </a:rPr>
              <a:t> </a:t>
            </a:r>
            <a:r>
              <a:rPr lang="en-US" altLang="zh-TW" kern="100" dirty="0" err="1" smtClean="0">
                <a:latin typeface="Bwgrkl"/>
                <a:cs typeface="Arial"/>
              </a:rPr>
              <a:t>ou</a:t>
            </a:r>
            <a:r>
              <a:rPr lang="en-US" altLang="zh-TW" kern="100" dirty="0" smtClean="0">
                <a:latin typeface="Bwgrkl"/>
                <a:cs typeface="Arial"/>
              </a:rPr>
              <a:t>=n </a:t>
            </a:r>
            <a:r>
              <a:rPr lang="en-US" altLang="zh-TW" kern="100" dirty="0" err="1" smtClean="0">
                <a:latin typeface="Bwgrkl"/>
                <a:cs typeface="Arial"/>
              </a:rPr>
              <a:t>w`j</a:t>
            </a:r>
            <a:r>
              <a:rPr lang="en-US" altLang="zh-TW" kern="100" dirty="0" smtClean="0">
                <a:latin typeface="Bwgrkl"/>
                <a:cs typeface="Arial"/>
              </a:rPr>
              <a:t> </a:t>
            </a:r>
            <a:r>
              <a:rPr lang="en-US" altLang="zh-TW" kern="100" dirty="0">
                <a:latin typeface="Bwgrkl"/>
                <a:cs typeface="Arial"/>
              </a:rPr>
              <a:t>de,</a:t>
            </a:r>
            <a:r>
              <a:rPr lang="zh-TW" altLang="zh-TW" kern="100" dirty="0">
                <a:latin typeface="Greek"/>
                <a:cs typeface="Arial"/>
              </a:rPr>
              <a:t>）不用翻譯出來。這些可能是當時的口語，若不影響中文文意與順暢，就不用翻譯出來。</a:t>
            </a:r>
            <a:endParaRPr lang="zh-TW" altLang="zh-TW" kern="100" dirty="0">
              <a:cs typeface="Arial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2622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67944" y="958090"/>
            <a:ext cx="4749006" cy="114300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介系詞空間圖</a:t>
            </a:r>
            <a:endParaRPr lang="zh-TW" altLang="en-US" dirty="0"/>
          </a:p>
        </p:txBody>
      </p:sp>
      <p:sp>
        <p:nvSpPr>
          <p:cNvPr id="4" name="Oval 22"/>
          <p:cNvSpPr>
            <a:spLocks noChangeArrowheads="1"/>
          </p:cNvSpPr>
          <p:nvPr/>
        </p:nvSpPr>
        <p:spPr bwMode="auto">
          <a:xfrm>
            <a:off x="1804988" y="1701800"/>
            <a:ext cx="1946275" cy="19081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" name="AutoShape 21"/>
          <p:cNvSpPr>
            <a:spLocks noChangeShapeType="1"/>
          </p:cNvSpPr>
          <p:nvPr/>
        </p:nvSpPr>
        <p:spPr bwMode="auto">
          <a:xfrm flipV="1">
            <a:off x="598488" y="2732127"/>
            <a:ext cx="4227512" cy="6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" name="AutoShape 20"/>
          <p:cNvSpPr>
            <a:spLocks noChangeShapeType="1"/>
          </p:cNvSpPr>
          <p:nvPr/>
        </p:nvSpPr>
        <p:spPr bwMode="auto">
          <a:xfrm flipV="1">
            <a:off x="2741613" y="706438"/>
            <a:ext cx="0" cy="9953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AutoShape 19"/>
          <p:cNvSpPr>
            <a:spLocks noChangeShapeType="1"/>
          </p:cNvSpPr>
          <p:nvPr/>
        </p:nvSpPr>
        <p:spPr bwMode="auto">
          <a:xfrm>
            <a:off x="2360613" y="1701800"/>
            <a:ext cx="8699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8" name="AutoShape 18"/>
          <p:cNvSpPr>
            <a:spLocks noChangeShapeType="1"/>
          </p:cNvSpPr>
          <p:nvPr/>
        </p:nvSpPr>
        <p:spPr bwMode="auto">
          <a:xfrm>
            <a:off x="1460500" y="3017838"/>
            <a:ext cx="717550" cy="79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9" name="AutoShape 17"/>
          <p:cNvSpPr>
            <a:spLocks noChangeShapeType="1"/>
          </p:cNvSpPr>
          <p:nvPr/>
        </p:nvSpPr>
        <p:spPr bwMode="auto">
          <a:xfrm>
            <a:off x="2360613" y="3954463"/>
            <a:ext cx="9652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0" name="AutoShape 16"/>
          <p:cNvSpPr>
            <a:spLocks noChangeShapeType="1"/>
          </p:cNvSpPr>
          <p:nvPr/>
        </p:nvSpPr>
        <p:spPr bwMode="auto">
          <a:xfrm>
            <a:off x="2828925" y="3609975"/>
            <a:ext cx="7938" cy="768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1" name="AutoShape 15"/>
          <p:cNvSpPr>
            <a:spLocks noChangeShapeType="1"/>
          </p:cNvSpPr>
          <p:nvPr/>
        </p:nvSpPr>
        <p:spPr bwMode="auto">
          <a:xfrm>
            <a:off x="3473450" y="3025775"/>
            <a:ext cx="102393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2" name="AutoShape 14"/>
          <p:cNvSpPr>
            <a:spLocks noChangeShapeType="1"/>
          </p:cNvSpPr>
          <p:nvPr/>
        </p:nvSpPr>
        <p:spPr bwMode="auto">
          <a:xfrm>
            <a:off x="3414713" y="3362325"/>
            <a:ext cx="10461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3" name="AutoShape 13"/>
          <p:cNvSpPr>
            <a:spLocks noChangeShapeType="1"/>
          </p:cNvSpPr>
          <p:nvPr/>
        </p:nvSpPr>
        <p:spPr bwMode="auto">
          <a:xfrm>
            <a:off x="1460500" y="3362325"/>
            <a:ext cx="6445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4" name="文字方塊 2"/>
          <p:cNvSpPr txBox="1">
            <a:spLocks noChangeArrowheads="1"/>
          </p:cNvSpPr>
          <p:nvPr/>
        </p:nvSpPr>
        <p:spPr bwMode="auto">
          <a:xfrm>
            <a:off x="2562225" y="1825852"/>
            <a:ext cx="561975" cy="2682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200" dirty="0" err="1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avna</a:t>
            </a:r>
            <a:r>
              <a:rPr kumimoji="1" lang="en-US" altLang="zh-TW" sz="1200" dirty="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,</a:t>
            </a:r>
            <a:r>
              <a:rPr kumimoji="1" lang="zh-TW" altLang="en-US" sz="1200" dirty="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直</a:t>
            </a:r>
            <a:endParaRPr kumimoji="1" lang="zh-TW" altLang="en-US" dirty="0">
              <a:solidFill>
                <a:prstClr val="black"/>
              </a:solidFill>
              <a:latin typeface="Arial" pitchFamily="34" charset="0"/>
              <a:cs typeface="新細明體" pitchFamily="18" charset="-12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619250" y="1536700"/>
            <a:ext cx="763588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20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evpi, </a:t>
            </a:r>
            <a:r>
              <a:rPr kumimoji="1" lang="zh-TW" altLang="en-US" sz="120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所間</a:t>
            </a:r>
            <a:endParaRPr kumimoji="1" lang="zh-TW" altLang="en-US">
              <a:solidFill>
                <a:prstClr val="black"/>
              </a:solidFill>
              <a:latin typeface="Arial" pitchFamily="34" charset="0"/>
              <a:cs typeface="新細明體" pitchFamily="18" charset="-12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143000" y="2027238"/>
            <a:ext cx="661988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20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peri,</a:t>
            </a:r>
            <a:r>
              <a:rPr kumimoji="1" lang="zh-TW" altLang="en-US" sz="120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直</a:t>
            </a:r>
            <a:endParaRPr kumimoji="1" lang="zh-TW" altLang="en-US">
              <a:solidFill>
                <a:prstClr val="black"/>
              </a:solidFill>
              <a:latin typeface="Arial" pitchFamily="34" charset="0"/>
              <a:cs typeface="新細明體" pitchFamily="18" charset="-120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2563813" y="2112963"/>
            <a:ext cx="573087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20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evn </a:t>
            </a:r>
            <a:r>
              <a:rPr kumimoji="1" lang="zh-TW" altLang="en-US" sz="120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間</a:t>
            </a:r>
            <a:endParaRPr kumimoji="1" lang="zh-TW" altLang="en-US">
              <a:solidFill>
                <a:prstClr val="black"/>
              </a:solidFill>
              <a:latin typeface="Arial" pitchFamily="34" charset="0"/>
              <a:cs typeface="新細明體" pitchFamily="18" charset="-12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1871663" y="2382838"/>
            <a:ext cx="666750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20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dia, </a:t>
            </a:r>
            <a:r>
              <a:rPr kumimoji="1" lang="zh-TW" altLang="en-US" sz="120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所</a:t>
            </a:r>
            <a:endParaRPr kumimoji="1" lang="zh-TW" altLang="en-US">
              <a:solidFill>
                <a:prstClr val="black"/>
              </a:solidFill>
              <a:latin typeface="Arial" pitchFamily="34" charset="0"/>
              <a:cs typeface="新細明體" pitchFamily="18" charset="-12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747713" y="2905125"/>
            <a:ext cx="725487" cy="3460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20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eivj </a:t>
            </a:r>
            <a:r>
              <a:rPr kumimoji="1" lang="zh-TW" altLang="en-US" sz="120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直</a:t>
            </a:r>
            <a:endParaRPr kumimoji="1" lang="zh-TW" altLang="en-US">
              <a:solidFill>
                <a:prstClr val="black"/>
              </a:solidFill>
              <a:latin typeface="Arial" pitchFamily="34" charset="0"/>
              <a:cs typeface="新細明體" pitchFamily="18" charset="-12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671513" y="3333750"/>
            <a:ext cx="803275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20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pro,j </a:t>
            </a:r>
            <a:r>
              <a:rPr kumimoji="1" lang="zh-TW" altLang="en-US" sz="120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直</a:t>
            </a:r>
            <a:endParaRPr kumimoji="1" lang="zh-TW" altLang="en-US">
              <a:solidFill>
                <a:prstClr val="black"/>
              </a:solidFill>
              <a:latin typeface="Arial" pitchFamily="34" charset="0"/>
              <a:cs typeface="新細明體" pitchFamily="18" charset="-12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1884363" y="3629025"/>
            <a:ext cx="693737" cy="29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20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u`po </a:t>
            </a:r>
            <a:r>
              <a:rPr kumimoji="1" lang="zh-TW" altLang="en-US" sz="120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直</a:t>
            </a:r>
            <a:endParaRPr kumimoji="1" lang="zh-TW" altLang="en-US">
              <a:solidFill>
                <a:prstClr val="black"/>
              </a:solidFill>
              <a:latin typeface="Arial" pitchFamily="34" charset="0"/>
              <a:cs typeface="新細明體" pitchFamily="18" charset="-120"/>
            </a:endParaRP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2779713" y="2914650"/>
            <a:ext cx="704850" cy="276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20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evk </a:t>
            </a:r>
            <a:r>
              <a:rPr kumimoji="1" lang="zh-TW" altLang="en-US" sz="120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所</a:t>
            </a:r>
            <a:endParaRPr kumimoji="1" lang="zh-TW" altLang="en-US">
              <a:solidFill>
                <a:prstClr val="black"/>
              </a:solidFill>
              <a:latin typeface="Arial" pitchFamily="34" charset="0"/>
              <a:cs typeface="新細明體" pitchFamily="18" charset="-120"/>
            </a:endParaRPr>
          </a:p>
        </p:txBody>
      </p:sp>
      <p:sp>
        <p:nvSpPr>
          <p:cNvPr id="25" name="Text Box 1"/>
          <p:cNvSpPr txBox="1">
            <a:spLocks noChangeArrowheads="1"/>
          </p:cNvSpPr>
          <p:nvPr/>
        </p:nvSpPr>
        <p:spPr bwMode="auto">
          <a:xfrm>
            <a:off x="3600450" y="3435350"/>
            <a:ext cx="1225550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1200" dirty="0" err="1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avpo</a:t>
            </a:r>
            <a:r>
              <a:rPr kumimoji="1" lang="en-US" altLang="zh-TW" sz="1200" dirty="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,  para, </a:t>
            </a:r>
            <a:r>
              <a:rPr kumimoji="1" lang="zh-TW" altLang="en-US" sz="1200" dirty="0">
                <a:solidFill>
                  <a:prstClr val="black"/>
                </a:solidFill>
                <a:latin typeface="Bwgrkl" pitchFamily="2" charset="0"/>
                <a:cs typeface="Times New Roman" pitchFamily="18" charset="0"/>
              </a:rPr>
              <a:t>所</a:t>
            </a:r>
            <a:endParaRPr kumimoji="1" lang="zh-TW" altLang="en-US" dirty="0">
              <a:solidFill>
                <a:prstClr val="black"/>
              </a:solidFill>
              <a:latin typeface="Arial" pitchFamily="34" charset="0"/>
              <a:cs typeface="新細明體" pitchFamily="18" charset="-120"/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zh-TW">
              <a:solidFill>
                <a:prstClr val="black"/>
              </a:solidFill>
              <a:latin typeface="Arial" pitchFamily="34" charset="0"/>
              <a:cs typeface="新細明體" pitchFamily="18" charset="-12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952750" y="1204119"/>
            <a:ext cx="695325" cy="3063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wgrkl" pitchFamily="2" charset="0"/>
                <a:ea typeface="新細明體" pitchFamily="18" charset="-120"/>
                <a:cs typeface="新細明體" pitchFamily="18" charset="-120"/>
              </a:rPr>
              <a:t>u`pe,r</a:t>
            </a:r>
            <a:r>
              <a:rPr kumimoji="1" lang="zh-TW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wgrkl" pitchFamily="2" charset="0"/>
                <a:ea typeface="新細明體" pitchFamily="18" charset="-120"/>
                <a:cs typeface="新細明體" pitchFamily="18" charset="-120"/>
              </a:rPr>
              <a:t>直</a:t>
            </a: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0785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空間介系詞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err="1">
                <a:latin typeface="Bwgrkl"/>
                <a:cs typeface="Times New Roman"/>
              </a:rPr>
              <a:t>avna</a:t>
            </a:r>
            <a:r>
              <a:rPr lang="en-US" altLang="zh-TW" sz="3600" dirty="0" smtClean="0">
                <a:latin typeface="Bwgrkl"/>
                <a:cs typeface="Times New Roman"/>
              </a:rPr>
              <a:t>,</a:t>
            </a:r>
            <a:r>
              <a:rPr lang="zh-TW" altLang="en-US" sz="3600" dirty="0" smtClean="0">
                <a:latin typeface="Bwgrkl"/>
                <a:cs typeface="Times New Roman"/>
              </a:rPr>
              <a:t>（啟</a:t>
            </a:r>
            <a:r>
              <a:rPr lang="en-US" altLang="zh-TW" sz="3600" dirty="0" smtClean="0">
                <a:latin typeface="Bwgrkl"/>
                <a:cs typeface="Times New Roman"/>
              </a:rPr>
              <a:t>7</a:t>
            </a:r>
            <a:r>
              <a:rPr lang="zh-TW" altLang="en-US" sz="3600" dirty="0" smtClean="0">
                <a:latin typeface="Bwgrkl"/>
                <a:cs typeface="Times New Roman"/>
              </a:rPr>
              <a:t>：</a:t>
            </a:r>
            <a:r>
              <a:rPr lang="en-US" altLang="zh-TW" sz="3600" dirty="0" smtClean="0">
                <a:latin typeface="Bwgrkl"/>
                <a:cs typeface="Times New Roman"/>
              </a:rPr>
              <a:t>17</a:t>
            </a:r>
            <a:r>
              <a:rPr lang="zh-TW" altLang="en-US" sz="3600" dirty="0" smtClean="0">
                <a:latin typeface="Bwgrkl"/>
                <a:cs typeface="Times New Roman"/>
              </a:rPr>
              <a:t>）</a:t>
            </a:r>
            <a:endParaRPr lang="en-US" altLang="zh-TW" sz="3600" dirty="0" smtClean="0">
              <a:latin typeface="Bwgrkl"/>
              <a:cs typeface="Times New Roman"/>
            </a:endParaRPr>
          </a:p>
          <a:p>
            <a:r>
              <a:rPr lang="en-US" altLang="zh-TW" sz="3600" dirty="0" err="1">
                <a:latin typeface="Bwgrkl"/>
                <a:cs typeface="Times New Roman"/>
              </a:rPr>
              <a:t>evpi</a:t>
            </a:r>
            <a:r>
              <a:rPr lang="en-US" altLang="zh-TW" sz="3600" dirty="0" smtClean="0">
                <a:latin typeface="Bwgrkl"/>
                <a:cs typeface="Times New Roman"/>
              </a:rPr>
              <a:t>,</a:t>
            </a:r>
            <a:r>
              <a:rPr lang="zh-TW" altLang="en-US" sz="3600" dirty="0" smtClean="0">
                <a:latin typeface="Bwgrkl"/>
                <a:cs typeface="Times New Roman"/>
              </a:rPr>
              <a:t>（約</a:t>
            </a:r>
            <a:r>
              <a:rPr lang="en-US" altLang="zh-TW" sz="3600" dirty="0" smtClean="0">
                <a:latin typeface="Bwgrkl"/>
                <a:cs typeface="Times New Roman"/>
              </a:rPr>
              <a:t>1</a:t>
            </a:r>
            <a:r>
              <a:rPr lang="zh-TW" altLang="en-US" sz="3600" dirty="0" smtClean="0">
                <a:latin typeface="Bwgrkl"/>
                <a:cs typeface="Times New Roman"/>
              </a:rPr>
              <a:t>：</a:t>
            </a:r>
            <a:r>
              <a:rPr lang="en-US" altLang="zh-TW" sz="3600" dirty="0" smtClean="0">
                <a:latin typeface="Bwgrkl"/>
                <a:cs typeface="Times New Roman"/>
              </a:rPr>
              <a:t>51</a:t>
            </a:r>
            <a:r>
              <a:rPr lang="zh-TW" altLang="en-US" sz="3600" dirty="0" smtClean="0">
                <a:latin typeface="Bwgrkl"/>
                <a:cs typeface="Times New Roman"/>
              </a:rPr>
              <a:t>）</a:t>
            </a:r>
            <a:endParaRPr lang="en-US" altLang="zh-TW" sz="3600" dirty="0" smtClean="0">
              <a:latin typeface="Bwgrkl"/>
              <a:cs typeface="Times New Roman"/>
            </a:endParaRPr>
          </a:p>
          <a:p>
            <a:r>
              <a:rPr lang="en-US" altLang="zh-TW" sz="3600" dirty="0" err="1">
                <a:latin typeface="Bwgrkl"/>
                <a:cs typeface="Times New Roman"/>
              </a:rPr>
              <a:t>peri</a:t>
            </a:r>
            <a:r>
              <a:rPr lang="en-US" altLang="zh-TW" sz="3600" dirty="0" smtClean="0">
                <a:latin typeface="Bwgrkl"/>
                <a:cs typeface="Times New Roman"/>
              </a:rPr>
              <a:t>,</a:t>
            </a:r>
            <a:r>
              <a:rPr lang="zh-TW" altLang="en-US" sz="3600" dirty="0" smtClean="0">
                <a:latin typeface="Bwgrkl"/>
                <a:cs typeface="Times New Roman"/>
              </a:rPr>
              <a:t>（啟</a:t>
            </a:r>
            <a:r>
              <a:rPr lang="en-US" altLang="zh-TW" sz="3600" dirty="0" smtClean="0">
                <a:latin typeface="Bwgrkl"/>
                <a:cs typeface="Times New Roman"/>
              </a:rPr>
              <a:t>15</a:t>
            </a:r>
            <a:r>
              <a:rPr lang="zh-TW" altLang="en-US" sz="3600" dirty="0" smtClean="0">
                <a:latin typeface="Bwgrkl"/>
                <a:cs typeface="Times New Roman"/>
              </a:rPr>
              <a:t>：</a:t>
            </a:r>
            <a:r>
              <a:rPr lang="en-US" altLang="zh-TW" sz="3600" dirty="0" smtClean="0">
                <a:latin typeface="Bwgrkl"/>
                <a:cs typeface="Times New Roman"/>
              </a:rPr>
              <a:t>6</a:t>
            </a:r>
            <a:r>
              <a:rPr lang="zh-TW" altLang="en-US" sz="3600" dirty="0" smtClean="0">
                <a:latin typeface="Bwgrkl"/>
                <a:cs typeface="Times New Roman"/>
              </a:rPr>
              <a:t>）</a:t>
            </a:r>
            <a:endParaRPr lang="en-US" altLang="zh-TW" sz="3600" dirty="0" smtClean="0">
              <a:latin typeface="Bwgrkl"/>
              <a:cs typeface="Times New Roman"/>
            </a:endParaRPr>
          </a:p>
          <a:p>
            <a:r>
              <a:rPr lang="en-US" altLang="zh-TW" sz="3600" dirty="0" err="1" smtClean="0">
                <a:latin typeface="Bwgrkl"/>
                <a:cs typeface="Times New Roman"/>
              </a:rPr>
              <a:t>eivj</a:t>
            </a:r>
            <a:r>
              <a:rPr lang="zh-TW" altLang="en-US" sz="3600" dirty="0" smtClean="0">
                <a:latin typeface="Bwgrkl"/>
                <a:cs typeface="Times New Roman"/>
              </a:rPr>
              <a:t>（約</a:t>
            </a:r>
            <a:r>
              <a:rPr lang="en-US" altLang="zh-TW" sz="3600" dirty="0" smtClean="0">
                <a:latin typeface="Bwgrkl"/>
                <a:cs typeface="Times New Roman"/>
              </a:rPr>
              <a:t>1</a:t>
            </a:r>
            <a:r>
              <a:rPr lang="zh-TW" altLang="en-US" sz="3600" dirty="0" smtClean="0">
                <a:latin typeface="Bwgrkl"/>
                <a:cs typeface="Times New Roman"/>
              </a:rPr>
              <a:t>：</a:t>
            </a:r>
            <a:r>
              <a:rPr lang="en-US" altLang="zh-TW" sz="3600" dirty="0" smtClean="0">
                <a:latin typeface="Bwgrkl"/>
                <a:cs typeface="Times New Roman"/>
              </a:rPr>
              <a:t>12</a:t>
            </a:r>
            <a:r>
              <a:rPr lang="zh-TW" altLang="en-US" sz="3600" dirty="0" smtClean="0">
                <a:latin typeface="Bwgrkl"/>
                <a:cs typeface="Times New Roman"/>
              </a:rPr>
              <a:t>）</a:t>
            </a:r>
            <a:endParaRPr lang="en-US" altLang="zh-TW" sz="3600" dirty="0" smtClean="0">
              <a:latin typeface="Bwgrkl"/>
              <a:cs typeface="Times New Roman"/>
            </a:endParaRPr>
          </a:p>
          <a:p>
            <a:r>
              <a:rPr lang="en-US" altLang="zh-TW" sz="3600" dirty="0" err="1" smtClean="0">
                <a:latin typeface="Bwgrkl"/>
                <a:cs typeface="Times New Roman"/>
              </a:rPr>
              <a:t>pro,j</a:t>
            </a:r>
            <a:r>
              <a:rPr lang="zh-TW" altLang="en-US" sz="3600" dirty="0" smtClean="0">
                <a:latin typeface="Bwgrkl"/>
                <a:cs typeface="Times New Roman"/>
              </a:rPr>
              <a:t>（約</a:t>
            </a:r>
            <a:r>
              <a:rPr lang="en-US" altLang="zh-TW" sz="3600" dirty="0" smtClean="0">
                <a:latin typeface="Bwgrkl"/>
                <a:cs typeface="Times New Roman"/>
              </a:rPr>
              <a:t>1</a:t>
            </a:r>
            <a:r>
              <a:rPr lang="zh-TW" altLang="en-US" sz="3600" dirty="0" smtClean="0">
                <a:latin typeface="Bwgrkl"/>
                <a:cs typeface="Times New Roman"/>
              </a:rPr>
              <a:t>：</a:t>
            </a:r>
            <a:r>
              <a:rPr lang="en-US" altLang="zh-TW" sz="3600" dirty="0" smtClean="0">
                <a:latin typeface="Bwgrkl"/>
                <a:cs typeface="Times New Roman"/>
              </a:rPr>
              <a:t>1</a:t>
            </a:r>
            <a:r>
              <a:rPr lang="zh-TW" altLang="en-US" sz="3600" dirty="0" smtClean="0">
                <a:latin typeface="Bwgrkl"/>
                <a:cs typeface="Times New Roman"/>
              </a:rPr>
              <a:t>）</a:t>
            </a:r>
            <a:endParaRPr lang="en-US" altLang="zh-TW" sz="3600" dirty="0" smtClean="0">
              <a:latin typeface="Bwgrkl"/>
              <a:cs typeface="Times New Roman"/>
            </a:endParaRPr>
          </a:p>
          <a:p>
            <a:r>
              <a:rPr lang="en-US" altLang="zh-TW" sz="3600" dirty="0" err="1">
                <a:latin typeface="Bwgrkl"/>
                <a:cs typeface="Times New Roman"/>
              </a:rPr>
              <a:t>u`po</a:t>
            </a:r>
            <a:r>
              <a:rPr lang="zh-TW" altLang="en-US" sz="3600" dirty="0">
                <a:latin typeface="Bwgrkl"/>
                <a:cs typeface="Times New Roman"/>
              </a:rPr>
              <a:t>（約</a:t>
            </a:r>
            <a:r>
              <a:rPr lang="en-US" altLang="zh-TW" sz="3600" dirty="0">
                <a:latin typeface="Bwgrkl"/>
                <a:cs typeface="Times New Roman"/>
              </a:rPr>
              <a:t>1</a:t>
            </a:r>
            <a:r>
              <a:rPr lang="zh-TW" altLang="en-US" sz="3600" dirty="0">
                <a:latin typeface="Bwgrkl"/>
                <a:cs typeface="Times New Roman"/>
              </a:rPr>
              <a:t>：</a:t>
            </a:r>
            <a:r>
              <a:rPr lang="en-US" altLang="zh-TW" sz="3600" dirty="0">
                <a:latin typeface="Bwgrkl"/>
                <a:cs typeface="Times New Roman"/>
              </a:rPr>
              <a:t>48</a:t>
            </a:r>
            <a:r>
              <a:rPr lang="zh-TW" altLang="en-US" sz="3600" dirty="0">
                <a:latin typeface="Bwgrkl"/>
                <a:cs typeface="Times New Roman"/>
              </a:rPr>
              <a:t>）</a:t>
            </a:r>
            <a:endParaRPr lang="en-US" altLang="zh-TW" sz="3600" dirty="0">
              <a:latin typeface="Bwgrkl"/>
              <a:cs typeface="Times New Roman"/>
            </a:endParaRPr>
          </a:p>
          <a:p>
            <a:endParaRPr lang="en-US" altLang="zh-TW" sz="3600" dirty="0" smtClean="0">
              <a:latin typeface="Bwgrkl"/>
              <a:cs typeface="Times New Roman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err="1" smtClean="0">
                <a:latin typeface="Bwgrkl"/>
                <a:cs typeface="Times New Roman"/>
              </a:rPr>
              <a:t>avpo</a:t>
            </a:r>
            <a:r>
              <a:rPr lang="en-US" altLang="zh-TW" sz="3600" dirty="0">
                <a:latin typeface="Bwgrkl"/>
                <a:cs typeface="Times New Roman"/>
              </a:rPr>
              <a:t>, </a:t>
            </a:r>
            <a:r>
              <a:rPr lang="zh-TW" altLang="en-US" sz="3600" dirty="0" smtClean="0">
                <a:latin typeface="Bwgrkl"/>
                <a:cs typeface="Times New Roman"/>
              </a:rPr>
              <a:t>（約</a:t>
            </a:r>
            <a:r>
              <a:rPr lang="en-US" altLang="zh-TW" sz="3600" dirty="0" smtClean="0">
                <a:latin typeface="Bwgrkl"/>
                <a:cs typeface="Times New Roman"/>
              </a:rPr>
              <a:t>1</a:t>
            </a:r>
            <a:r>
              <a:rPr lang="zh-TW" altLang="en-US" sz="3600" dirty="0" smtClean="0">
                <a:latin typeface="Bwgrkl"/>
                <a:cs typeface="Times New Roman"/>
              </a:rPr>
              <a:t>：</a:t>
            </a:r>
            <a:r>
              <a:rPr lang="en-US" altLang="zh-TW" sz="3600" dirty="0" smtClean="0">
                <a:latin typeface="Bwgrkl"/>
                <a:cs typeface="Times New Roman"/>
              </a:rPr>
              <a:t>44</a:t>
            </a:r>
            <a:r>
              <a:rPr lang="zh-TW" altLang="en-US" sz="3600" dirty="0" smtClean="0">
                <a:latin typeface="Bwgrkl"/>
                <a:cs typeface="Times New Roman"/>
              </a:rPr>
              <a:t>）</a:t>
            </a:r>
            <a:endParaRPr lang="en-US" altLang="zh-TW" sz="3600" dirty="0">
              <a:latin typeface="Bwgrkl"/>
              <a:cs typeface="Times New Roman"/>
            </a:endParaRPr>
          </a:p>
          <a:p>
            <a:r>
              <a:rPr lang="en-US" altLang="zh-TW" sz="3600" dirty="0">
                <a:latin typeface="Bwgrkl"/>
                <a:cs typeface="Times New Roman"/>
              </a:rPr>
              <a:t>para</a:t>
            </a:r>
            <a:r>
              <a:rPr lang="en-US" altLang="zh-TW" sz="3600" dirty="0" smtClean="0">
                <a:latin typeface="Bwgrkl"/>
                <a:cs typeface="Times New Roman"/>
              </a:rPr>
              <a:t>,</a:t>
            </a:r>
            <a:r>
              <a:rPr lang="zh-TW" altLang="en-US" sz="3600" dirty="0" smtClean="0">
                <a:latin typeface="Bwgrkl"/>
                <a:cs typeface="Times New Roman"/>
              </a:rPr>
              <a:t>（約</a:t>
            </a:r>
            <a:r>
              <a:rPr lang="en-US" altLang="zh-TW" sz="3600" dirty="0" smtClean="0">
                <a:latin typeface="Bwgrkl"/>
                <a:cs typeface="Times New Roman"/>
              </a:rPr>
              <a:t>1</a:t>
            </a:r>
            <a:r>
              <a:rPr lang="zh-TW" altLang="en-US" sz="3600" dirty="0" smtClean="0">
                <a:latin typeface="Bwgrkl"/>
                <a:cs typeface="Times New Roman"/>
              </a:rPr>
              <a:t>：</a:t>
            </a:r>
            <a:r>
              <a:rPr lang="en-US" altLang="zh-TW" sz="3600" dirty="0" smtClean="0">
                <a:latin typeface="Bwgrkl"/>
                <a:cs typeface="Times New Roman"/>
              </a:rPr>
              <a:t>6</a:t>
            </a:r>
            <a:r>
              <a:rPr lang="zh-TW" altLang="en-US" sz="3600" dirty="0" smtClean="0">
                <a:latin typeface="Bwgrkl"/>
                <a:cs typeface="Times New Roman"/>
              </a:rPr>
              <a:t>）</a:t>
            </a:r>
            <a:endParaRPr lang="en-US" altLang="zh-TW" sz="3600" dirty="0" smtClean="0">
              <a:latin typeface="Bwgrkl"/>
              <a:cs typeface="Times New Roman"/>
            </a:endParaRPr>
          </a:p>
          <a:p>
            <a:r>
              <a:rPr lang="en-US" altLang="zh-TW" sz="3600" dirty="0" err="1" smtClean="0">
                <a:latin typeface="Bwgrkl"/>
                <a:cs typeface="Times New Roman"/>
              </a:rPr>
              <a:t>evn</a:t>
            </a:r>
            <a:r>
              <a:rPr lang="zh-TW" altLang="en-US" sz="3600" dirty="0" smtClean="0">
                <a:latin typeface="Bwgrkl"/>
                <a:cs typeface="Times New Roman"/>
              </a:rPr>
              <a:t>（約</a:t>
            </a:r>
            <a:r>
              <a:rPr lang="en-US" altLang="zh-TW" sz="3600" dirty="0" smtClean="0">
                <a:latin typeface="Bwgrkl"/>
                <a:cs typeface="Times New Roman"/>
              </a:rPr>
              <a:t>1</a:t>
            </a:r>
            <a:r>
              <a:rPr lang="zh-TW" altLang="en-US" sz="3600" dirty="0" smtClean="0">
                <a:latin typeface="Bwgrkl"/>
                <a:cs typeface="Times New Roman"/>
              </a:rPr>
              <a:t>：</a:t>
            </a:r>
            <a:r>
              <a:rPr lang="en-US" altLang="zh-TW" sz="3600" dirty="0" smtClean="0">
                <a:latin typeface="Bwgrkl"/>
                <a:cs typeface="Times New Roman"/>
              </a:rPr>
              <a:t>1</a:t>
            </a:r>
            <a:r>
              <a:rPr lang="zh-TW" altLang="en-US" sz="3600" dirty="0" smtClean="0">
                <a:latin typeface="Bwgrkl"/>
                <a:cs typeface="Times New Roman"/>
              </a:rPr>
              <a:t>）</a:t>
            </a:r>
            <a:endParaRPr lang="en-US" altLang="zh-TW" sz="3600" dirty="0">
              <a:latin typeface="Bwgrkl"/>
              <a:cs typeface="Times New Roman"/>
            </a:endParaRPr>
          </a:p>
          <a:p>
            <a:r>
              <a:rPr lang="en-US" altLang="zh-TW" sz="3600" dirty="0" err="1">
                <a:latin typeface="Bwgrkl"/>
                <a:cs typeface="Times New Roman"/>
              </a:rPr>
              <a:t>dia</a:t>
            </a:r>
            <a:r>
              <a:rPr lang="en-US" altLang="zh-TW" sz="3600" dirty="0" smtClean="0">
                <a:latin typeface="Bwgrkl"/>
                <a:cs typeface="Times New Roman"/>
              </a:rPr>
              <a:t>, </a:t>
            </a:r>
            <a:r>
              <a:rPr lang="zh-TW" altLang="en-US" sz="3600" dirty="0" smtClean="0">
                <a:latin typeface="Bwgrkl"/>
                <a:cs typeface="Times New Roman"/>
              </a:rPr>
              <a:t>（約</a:t>
            </a:r>
            <a:r>
              <a:rPr lang="en-US" altLang="zh-TW" sz="3600" dirty="0" smtClean="0">
                <a:latin typeface="Bwgrkl"/>
                <a:cs typeface="Times New Roman"/>
              </a:rPr>
              <a:t>1</a:t>
            </a:r>
            <a:r>
              <a:rPr lang="zh-TW" altLang="en-US" sz="3600" dirty="0" smtClean="0">
                <a:latin typeface="Bwgrkl"/>
                <a:cs typeface="Times New Roman"/>
              </a:rPr>
              <a:t>：</a:t>
            </a:r>
            <a:r>
              <a:rPr lang="en-US" altLang="zh-TW" sz="3600" dirty="0" smtClean="0">
                <a:latin typeface="Bwgrkl"/>
                <a:cs typeface="Times New Roman"/>
              </a:rPr>
              <a:t>17</a:t>
            </a:r>
            <a:r>
              <a:rPr lang="zh-TW" altLang="en-US" sz="3600" dirty="0" smtClean="0">
                <a:latin typeface="Bwgrkl"/>
                <a:cs typeface="Times New Roman"/>
              </a:rPr>
              <a:t>）</a:t>
            </a:r>
            <a:endParaRPr lang="en-US" altLang="zh-TW" sz="3600" dirty="0">
              <a:latin typeface="Bwgrkl"/>
              <a:cs typeface="Times New Roman"/>
            </a:endParaRPr>
          </a:p>
          <a:p>
            <a:r>
              <a:rPr lang="en-US" altLang="zh-TW" sz="3600" dirty="0" err="1" smtClean="0">
                <a:latin typeface="Bwgrkl"/>
                <a:cs typeface="Times New Roman"/>
              </a:rPr>
              <a:t>evk</a:t>
            </a:r>
            <a:r>
              <a:rPr lang="zh-TW" altLang="en-US" sz="3600" dirty="0" smtClean="0">
                <a:latin typeface="Bwgrkl"/>
                <a:cs typeface="Times New Roman"/>
              </a:rPr>
              <a:t>（約</a:t>
            </a:r>
            <a:r>
              <a:rPr lang="en-US" altLang="zh-TW" sz="3600" dirty="0" smtClean="0">
                <a:latin typeface="Bwgrkl"/>
                <a:cs typeface="Times New Roman"/>
              </a:rPr>
              <a:t>1</a:t>
            </a:r>
            <a:r>
              <a:rPr lang="zh-TW" altLang="en-US" sz="3600" dirty="0" smtClean="0">
                <a:latin typeface="Bwgrkl"/>
                <a:cs typeface="Times New Roman"/>
              </a:rPr>
              <a:t>：</a:t>
            </a:r>
            <a:r>
              <a:rPr lang="en-US" altLang="zh-TW" sz="3600" dirty="0" smtClean="0">
                <a:latin typeface="Bwgrkl"/>
                <a:cs typeface="Times New Roman"/>
              </a:rPr>
              <a:t>13</a:t>
            </a:r>
            <a:r>
              <a:rPr lang="zh-TW" altLang="en-US" sz="3600" dirty="0" smtClean="0">
                <a:latin typeface="Bwgrkl"/>
                <a:cs typeface="Times New Roman"/>
              </a:rPr>
              <a:t>）</a:t>
            </a:r>
            <a:endParaRPr lang="zh-TW" altLang="en-US" sz="3600" dirty="0">
              <a:latin typeface="Bwgrkl" pitchFamily="2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051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>
                <a:solidFill>
                  <a:srgbClr val="04617B"/>
                </a:solidFill>
              </a:rPr>
              <a:t>其他介系詞</a:t>
            </a:r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1"/>
          </p:nvPr>
        </p:nvSpPr>
        <p:spPr>
          <a:xfrm>
            <a:off x="251520" y="1920085"/>
            <a:ext cx="4244280" cy="4434840"/>
          </a:xfrm>
        </p:spPr>
        <p:txBody>
          <a:bodyPr>
            <a:normAutofit/>
          </a:bodyPr>
          <a:lstStyle/>
          <a:p>
            <a:r>
              <a:rPr lang="en-US" altLang="zh-TW" dirty="0" err="1" smtClean="0">
                <a:latin typeface="Bwgrkl" pitchFamily="2" charset="0"/>
              </a:rPr>
              <a:t>avnti</a:t>
            </a:r>
            <a:r>
              <a:rPr lang="en-US" altLang="zh-TW" dirty="0" smtClean="0">
                <a:latin typeface="Bwgrkl" pitchFamily="2" charset="0"/>
              </a:rPr>
              <a:t>,</a:t>
            </a:r>
            <a:r>
              <a:rPr lang="zh-TW" altLang="en-US" sz="2000" dirty="0" smtClean="0">
                <a:latin typeface="Bwgrkl" pitchFamily="2" charset="0"/>
              </a:rPr>
              <a:t>（所；路</a:t>
            </a:r>
            <a:r>
              <a:rPr lang="en-US" altLang="zh-TW" sz="2000" dirty="0" smtClean="0">
                <a:latin typeface="Bwgrkl" pitchFamily="2" charset="0"/>
              </a:rPr>
              <a:t>11</a:t>
            </a:r>
            <a:r>
              <a:rPr lang="zh-TW" altLang="en-US" sz="2000" dirty="0" smtClean="0">
                <a:latin typeface="Bwgrkl" pitchFamily="2" charset="0"/>
              </a:rPr>
              <a:t>：</a:t>
            </a:r>
            <a:r>
              <a:rPr lang="en-US" altLang="zh-TW" sz="2000" dirty="0" smtClean="0">
                <a:latin typeface="Bwgrkl" pitchFamily="2" charset="0"/>
              </a:rPr>
              <a:t>11</a:t>
            </a:r>
            <a:r>
              <a:rPr lang="zh-TW" altLang="en-US" sz="2000" dirty="0" smtClean="0">
                <a:latin typeface="Bwgrkl" pitchFamily="2" charset="0"/>
              </a:rPr>
              <a:t>）</a:t>
            </a:r>
            <a:endParaRPr lang="en-US" altLang="zh-TW" sz="2000" dirty="0" smtClean="0">
              <a:latin typeface="Bwgrkl" pitchFamily="2" charset="0"/>
            </a:endParaRPr>
          </a:p>
          <a:p>
            <a:r>
              <a:rPr lang="en-US" altLang="zh-TW" dirty="0" err="1" smtClean="0">
                <a:latin typeface="Bwgrkl" pitchFamily="2" charset="0"/>
              </a:rPr>
              <a:t>dia</a:t>
            </a:r>
            <a:r>
              <a:rPr lang="en-US" altLang="zh-TW" dirty="0" smtClean="0">
                <a:latin typeface="Bwgrkl" pitchFamily="2" charset="0"/>
              </a:rPr>
              <a:t>,</a:t>
            </a:r>
            <a:r>
              <a:rPr lang="zh-TW" altLang="en-US" sz="2000" dirty="0" smtClean="0">
                <a:latin typeface="Bwgrkl" pitchFamily="2" charset="0"/>
              </a:rPr>
              <a:t>（所直；約</a:t>
            </a:r>
            <a:r>
              <a:rPr lang="en-US" altLang="zh-TW" sz="2000" dirty="0" smtClean="0">
                <a:latin typeface="Bwgrkl" pitchFamily="2" charset="0"/>
              </a:rPr>
              <a:t>1</a:t>
            </a:r>
            <a:r>
              <a:rPr lang="zh-TW" altLang="en-US" sz="2000" dirty="0" smtClean="0">
                <a:latin typeface="Bwgrkl" pitchFamily="2" charset="0"/>
              </a:rPr>
              <a:t>：</a:t>
            </a:r>
            <a:r>
              <a:rPr lang="en-US" altLang="zh-TW" sz="2000" dirty="0" smtClean="0">
                <a:latin typeface="Bwgrkl" pitchFamily="2" charset="0"/>
              </a:rPr>
              <a:t>17</a:t>
            </a:r>
            <a:r>
              <a:rPr lang="zh-TW" altLang="en-US" sz="2000" dirty="0" smtClean="0">
                <a:latin typeface="Bwgrkl" pitchFamily="2" charset="0"/>
              </a:rPr>
              <a:t>；</a:t>
            </a:r>
            <a:r>
              <a:rPr lang="en-US" altLang="zh-TW" sz="2000" dirty="0" smtClean="0">
                <a:latin typeface="Bwgrkl" pitchFamily="2" charset="0"/>
              </a:rPr>
              <a:t>2</a:t>
            </a:r>
            <a:r>
              <a:rPr lang="zh-TW" altLang="en-US" sz="2000" dirty="0" smtClean="0">
                <a:latin typeface="Bwgrkl" pitchFamily="2" charset="0"/>
              </a:rPr>
              <a:t>：</a:t>
            </a:r>
            <a:r>
              <a:rPr lang="en-US" altLang="zh-TW" sz="2000" dirty="0" smtClean="0">
                <a:latin typeface="Bwgrkl" pitchFamily="2" charset="0"/>
              </a:rPr>
              <a:t>24</a:t>
            </a:r>
            <a:r>
              <a:rPr lang="zh-TW" altLang="en-US" sz="2000" dirty="0" smtClean="0">
                <a:latin typeface="Bwgrkl" pitchFamily="2" charset="0"/>
              </a:rPr>
              <a:t>）</a:t>
            </a:r>
            <a:endParaRPr lang="en-US" altLang="zh-TW" sz="2000" dirty="0" smtClean="0">
              <a:latin typeface="Bwgrkl" pitchFamily="2" charset="0"/>
            </a:endParaRPr>
          </a:p>
          <a:p>
            <a:r>
              <a:rPr lang="en-US" altLang="zh-TW" dirty="0" err="1" smtClean="0">
                <a:latin typeface="Bwgrkl" pitchFamily="2" charset="0"/>
              </a:rPr>
              <a:t>evpi</a:t>
            </a:r>
            <a:r>
              <a:rPr lang="en-US" altLang="zh-TW" dirty="0" smtClean="0">
                <a:latin typeface="Bwgrkl" pitchFamily="2" charset="0"/>
              </a:rPr>
              <a:t>,</a:t>
            </a:r>
            <a:r>
              <a:rPr lang="zh-TW" altLang="en-US" sz="2000" dirty="0" smtClean="0">
                <a:latin typeface="Bwgrkl" pitchFamily="2" charset="0"/>
              </a:rPr>
              <a:t>（所間</a:t>
            </a:r>
            <a:r>
              <a:rPr lang="zh-TW" altLang="en-US" sz="2000" dirty="0">
                <a:latin typeface="Bwgrkl" pitchFamily="2" charset="0"/>
              </a:rPr>
              <a:t>直</a:t>
            </a:r>
            <a:r>
              <a:rPr lang="zh-TW" altLang="en-US" sz="2000" dirty="0" smtClean="0">
                <a:latin typeface="Bwgrkl" pitchFamily="2" charset="0"/>
              </a:rPr>
              <a:t>；約</a:t>
            </a:r>
            <a:r>
              <a:rPr lang="en-US" altLang="zh-TW" sz="2000" dirty="0">
                <a:latin typeface="Bwgrkl" pitchFamily="2" charset="0"/>
              </a:rPr>
              <a:t>1</a:t>
            </a:r>
            <a:r>
              <a:rPr lang="zh-TW" altLang="en-US" sz="2000" dirty="0">
                <a:latin typeface="Bwgrkl" pitchFamily="2" charset="0"/>
              </a:rPr>
              <a:t>：</a:t>
            </a:r>
            <a:r>
              <a:rPr lang="en-US" altLang="zh-TW" sz="2000" dirty="0">
                <a:latin typeface="Bwgrkl" pitchFamily="2" charset="0"/>
              </a:rPr>
              <a:t>51</a:t>
            </a:r>
            <a:r>
              <a:rPr lang="zh-TW" altLang="en-US" sz="2000" dirty="0">
                <a:latin typeface="Bwgrkl" pitchFamily="2" charset="0"/>
              </a:rPr>
              <a:t>；徒</a:t>
            </a:r>
            <a:r>
              <a:rPr lang="en-US" altLang="zh-TW" sz="2000" dirty="0">
                <a:latin typeface="Bwgrkl" pitchFamily="2" charset="0"/>
              </a:rPr>
              <a:t>2</a:t>
            </a:r>
            <a:r>
              <a:rPr lang="zh-TW" altLang="en-US" sz="2000" dirty="0">
                <a:latin typeface="Bwgrkl" pitchFamily="2" charset="0"/>
              </a:rPr>
              <a:t>：</a:t>
            </a:r>
            <a:r>
              <a:rPr lang="en-US" altLang="zh-TW" sz="2000" dirty="0">
                <a:latin typeface="Bwgrkl" pitchFamily="2" charset="0"/>
              </a:rPr>
              <a:t>18</a:t>
            </a:r>
            <a:r>
              <a:rPr lang="zh-TW" altLang="en-US" sz="2000" dirty="0">
                <a:latin typeface="Bwgrkl" pitchFamily="2" charset="0"/>
              </a:rPr>
              <a:t>；</a:t>
            </a:r>
            <a:r>
              <a:rPr lang="en-US" altLang="zh-TW" sz="2000" dirty="0">
                <a:latin typeface="Bwgrkl" pitchFamily="2" charset="0"/>
              </a:rPr>
              <a:t>2</a:t>
            </a:r>
            <a:r>
              <a:rPr lang="zh-TW" altLang="en-US" sz="2000" dirty="0">
                <a:latin typeface="Bwgrkl" pitchFamily="2" charset="0"/>
              </a:rPr>
              <a:t>：</a:t>
            </a:r>
            <a:r>
              <a:rPr lang="en-US" altLang="zh-TW" sz="2000" dirty="0" smtClean="0">
                <a:latin typeface="Bwgrkl" pitchFamily="2" charset="0"/>
              </a:rPr>
              <a:t>19</a:t>
            </a:r>
            <a:r>
              <a:rPr lang="zh-TW" altLang="en-US" sz="2000" dirty="0" smtClean="0">
                <a:latin typeface="Bwgrkl" pitchFamily="2" charset="0"/>
              </a:rPr>
              <a:t>）</a:t>
            </a:r>
            <a:endParaRPr lang="en-US" altLang="zh-TW" sz="2000" dirty="0" smtClean="0">
              <a:latin typeface="Bwgrkl" pitchFamily="2" charset="0"/>
            </a:endParaRPr>
          </a:p>
          <a:p>
            <a:r>
              <a:rPr lang="en-US" altLang="zh-TW" dirty="0" err="1" smtClean="0">
                <a:latin typeface="Bwgrkl" pitchFamily="2" charset="0"/>
              </a:rPr>
              <a:t>i</a:t>
            </a:r>
            <a:r>
              <a:rPr lang="en-US" altLang="zh-TW" dirty="0" smtClean="0">
                <a:latin typeface="Bwgrkl" pitchFamily="2" charset="0"/>
              </a:rPr>
              <a:t>[</a:t>
            </a:r>
            <a:r>
              <a:rPr lang="en-US" altLang="zh-TW" dirty="0" err="1" smtClean="0">
                <a:latin typeface="Bwgrkl" pitchFamily="2" charset="0"/>
              </a:rPr>
              <a:t>na</a:t>
            </a:r>
            <a:r>
              <a:rPr lang="zh-TW" altLang="en-US" sz="2000" dirty="0" smtClean="0">
                <a:latin typeface="Bwgrkl" pitchFamily="2" charset="0"/>
              </a:rPr>
              <a:t>（約</a:t>
            </a:r>
            <a:r>
              <a:rPr lang="en-US" altLang="zh-TW" sz="2000" dirty="0" smtClean="0">
                <a:latin typeface="Bwgrkl" pitchFamily="2" charset="0"/>
              </a:rPr>
              <a:t>1</a:t>
            </a:r>
            <a:r>
              <a:rPr lang="zh-TW" altLang="en-US" sz="2000" dirty="0" smtClean="0">
                <a:latin typeface="Bwgrkl" pitchFamily="2" charset="0"/>
              </a:rPr>
              <a:t>：</a:t>
            </a:r>
            <a:r>
              <a:rPr lang="en-US" altLang="zh-TW" sz="2000" dirty="0" smtClean="0">
                <a:latin typeface="Bwgrkl" pitchFamily="2" charset="0"/>
              </a:rPr>
              <a:t>7</a:t>
            </a:r>
            <a:r>
              <a:rPr lang="zh-TW" altLang="en-US" sz="2000" dirty="0" smtClean="0">
                <a:latin typeface="Bwgrkl" pitchFamily="2" charset="0"/>
              </a:rPr>
              <a:t>）</a:t>
            </a:r>
            <a:endParaRPr lang="en-US" altLang="zh-TW" sz="2000" dirty="0" smtClean="0">
              <a:latin typeface="Bwgrkl" pitchFamily="2" charset="0"/>
            </a:endParaRPr>
          </a:p>
          <a:p>
            <a:r>
              <a:rPr lang="en-US" altLang="zh-TW" dirty="0" smtClean="0">
                <a:latin typeface="Bwgrkl" pitchFamily="2" charset="0"/>
              </a:rPr>
              <a:t>kai.</a:t>
            </a:r>
            <a:r>
              <a:rPr lang="zh-TW" altLang="en-US" sz="2000" dirty="0">
                <a:latin typeface="Bwgrkl" pitchFamily="2" charset="0"/>
              </a:rPr>
              <a:t> （約</a:t>
            </a:r>
            <a:r>
              <a:rPr lang="en-US" altLang="zh-TW" sz="2000" dirty="0">
                <a:latin typeface="Bwgrkl" pitchFamily="2" charset="0"/>
              </a:rPr>
              <a:t>1</a:t>
            </a:r>
            <a:r>
              <a:rPr lang="zh-TW" altLang="en-US" sz="2000" dirty="0" smtClean="0">
                <a:latin typeface="Bwgrkl" pitchFamily="2" charset="0"/>
              </a:rPr>
              <a:t>：</a:t>
            </a:r>
            <a:r>
              <a:rPr lang="en-US" altLang="zh-TW" sz="2000" dirty="0" smtClean="0">
                <a:latin typeface="Bwgrkl" pitchFamily="2" charset="0"/>
              </a:rPr>
              <a:t>1</a:t>
            </a:r>
            <a:r>
              <a:rPr lang="zh-TW" altLang="en-US" sz="2000" dirty="0" smtClean="0">
                <a:latin typeface="Bwgrkl" pitchFamily="2" charset="0"/>
              </a:rPr>
              <a:t>）</a:t>
            </a:r>
            <a:endParaRPr lang="en-US" altLang="zh-TW" sz="2000" dirty="0" smtClean="0">
              <a:latin typeface="Bwgrkl" pitchFamily="2" charset="0"/>
            </a:endParaRPr>
          </a:p>
          <a:p>
            <a:r>
              <a:rPr lang="en-US" altLang="zh-TW" dirty="0" smtClean="0">
                <a:latin typeface="Bwgrkl" pitchFamily="2" charset="0"/>
              </a:rPr>
              <a:t>kata,</a:t>
            </a:r>
            <a:r>
              <a:rPr lang="zh-TW" altLang="en-US" sz="2000" dirty="0" smtClean="0">
                <a:latin typeface="Bwgrkl" pitchFamily="2" charset="0"/>
              </a:rPr>
              <a:t> （直；約</a:t>
            </a:r>
            <a:r>
              <a:rPr lang="en-US" altLang="zh-TW" sz="2000" dirty="0" smtClean="0">
                <a:latin typeface="Bwgrkl" pitchFamily="2" charset="0"/>
              </a:rPr>
              <a:t>8</a:t>
            </a:r>
            <a:r>
              <a:rPr lang="zh-TW" altLang="en-US" sz="2000" dirty="0" smtClean="0">
                <a:latin typeface="Bwgrkl" pitchFamily="2" charset="0"/>
              </a:rPr>
              <a:t>：</a:t>
            </a:r>
            <a:r>
              <a:rPr lang="en-US" altLang="zh-TW" sz="2000" dirty="0" smtClean="0">
                <a:latin typeface="Bwgrkl" pitchFamily="2" charset="0"/>
              </a:rPr>
              <a:t>15</a:t>
            </a:r>
            <a:r>
              <a:rPr lang="zh-TW" altLang="en-US" sz="2000" dirty="0" smtClean="0">
                <a:latin typeface="Bwgrkl" pitchFamily="2" charset="0"/>
              </a:rPr>
              <a:t>）</a:t>
            </a:r>
            <a:endParaRPr lang="en-US" altLang="zh-TW" sz="2000" dirty="0" smtClean="0">
              <a:latin typeface="Bwgrkl" pitchFamily="2" charset="0"/>
            </a:endParaRPr>
          </a:p>
          <a:p>
            <a:r>
              <a:rPr lang="en-US" altLang="zh-TW" dirty="0" smtClean="0">
                <a:latin typeface="Bwgrkl" pitchFamily="2" charset="0"/>
              </a:rPr>
              <a:t>meta,</a:t>
            </a:r>
            <a:r>
              <a:rPr lang="zh-TW" altLang="en-US" sz="2000" dirty="0" smtClean="0">
                <a:latin typeface="Bwgrkl" pitchFamily="2" charset="0"/>
              </a:rPr>
              <a:t> （所直；約</a:t>
            </a:r>
            <a:r>
              <a:rPr lang="en-US" altLang="zh-TW" sz="2000" dirty="0" smtClean="0">
                <a:latin typeface="Bwgrkl" pitchFamily="2" charset="0"/>
              </a:rPr>
              <a:t>3</a:t>
            </a:r>
            <a:r>
              <a:rPr lang="zh-TW" altLang="en-US" sz="2000" dirty="0" smtClean="0">
                <a:latin typeface="Bwgrkl" pitchFamily="2" charset="0"/>
              </a:rPr>
              <a:t>：</a:t>
            </a:r>
            <a:r>
              <a:rPr lang="en-US" altLang="zh-TW" sz="2000" dirty="0" smtClean="0">
                <a:latin typeface="Bwgrkl" pitchFamily="2" charset="0"/>
              </a:rPr>
              <a:t>26</a:t>
            </a:r>
            <a:r>
              <a:rPr lang="zh-TW" altLang="en-US" sz="2000" dirty="0" smtClean="0">
                <a:latin typeface="Bwgrkl" pitchFamily="2" charset="0"/>
              </a:rPr>
              <a:t>；</a:t>
            </a:r>
            <a:r>
              <a:rPr lang="en-US" altLang="zh-TW" sz="2000" dirty="0" smtClean="0">
                <a:latin typeface="Bwgrkl" pitchFamily="2" charset="0"/>
              </a:rPr>
              <a:t>2</a:t>
            </a:r>
            <a:r>
              <a:rPr lang="zh-TW" altLang="en-US" sz="2000" dirty="0" smtClean="0">
                <a:latin typeface="Bwgrkl" pitchFamily="2" charset="0"/>
              </a:rPr>
              <a:t>：</a:t>
            </a:r>
            <a:r>
              <a:rPr lang="en-US" altLang="zh-TW" sz="2000" dirty="0" smtClean="0">
                <a:latin typeface="Bwgrkl" pitchFamily="2" charset="0"/>
              </a:rPr>
              <a:t>12</a:t>
            </a:r>
            <a:r>
              <a:rPr lang="zh-TW" altLang="en-US" sz="2000" dirty="0" smtClean="0">
                <a:latin typeface="Bwgrkl" pitchFamily="2" charset="0"/>
              </a:rPr>
              <a:t>）</a:t>
            </a:r>
            <a:endParaRPr lang="en-US" altLang="zh-TW" sz="2000" dirty="0" smtClean="0">
              <a:latin typeface="Bwgrkl" pitchFamily="2" charset="0"/>
            </a:endParaRPr>
          </a:p>
          <a:p>
            <a:r>
              <a:rPr lang="en-US" altLang="zh-TW" dirty="0" smtClean="0">
                <a:latin typeface="Bwgrkl" pitchFamily="2" charset="0"/>
              </a:rPr>
              <a:t>o[tan</a:t>
            </a:r>
            <a:r>
              <a:rPr lang="zh-TW" altLang="en-US" sz="2000" dirty="0">
                <a:latin typeface="Bwgrkl" pitchFamily="2" charset="0"/>
              </a:rPr>
              <a:t> （</a:t>
            </a:r>
            <a:r>
              <a:rPr lang="zh-TW" altLang="en-US" sz="2000" dirty="0" smtClean="0">
                <a:latin typeface="Bwgrkl" pitchFamily="2" charset="0"/>
              </a:rPr>
              <a:t>約</a:t>
            </a:r>
            <a:r>
              <a:rPr lang="en-US" altLang="zh-TW" sz="2000" dirty="0" smtClean="0">
                <a:latin typeface="Bwgrkl" pitchFamily="2" charset="0"/>
              </a:rPr>
              <a:t>2</a:t>
            </a:r>
            <a:r>
              <a:rPr lang="zh-TW" altLang="en-US" sz="2000" dirty="0" smtClean="0">
                <a:latin typeface="Bwgrkl" pitchFamily="2" charset="0"/>
              </a:rPr>
              <a:t>：</a:t>
            </a:r>
            <a:r>
              <a:rPr lang="en-US" altLang="zh-TW" sz="2000" dirty="0" smtClean="0">
                <a:latin typeface="Bwgrkl" pitchFamily="2" charset="0"/>
              </a:rPr>
              <a:t>10</a:t>
            </a:r>
            <a:r>
              <a:rPr lang="zh-TW" altLang="en-US" sz="2000" dirty="0" smtClean="0">
                <a:latin typeface="Bwgrkl" pitchFamily="2" charset="0"/>
              </a:rPr>
              <a:t>）</a:t>
            </a:r>
            <a:endParaRPr lang="en-US" altLang="zh-TW" sz="2000" dirty="0" smtClean="0">
              <a:latin typeface="Bwgrkl" pitchFamily="2" charset="0"/>
            </a:endParaRPr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buClr>
                <a:srgbClr val="0BD0D9"/>
              </a:buClr>
            </a:pPr>
            <a:r>
              <a:rPr lang="en-US" altLang="zh-TW" dirty="0">
                <a:solidFill>
                  <a:prstClr val="black"/>
                </a:solidFill>
                <a:latin typeface="Bwgrkl" pitchFamily="2" charset="0"/>
              </a:rPr>
              <a:t>o[</a:t>
            </a:r>
            <a:r>
              <a:rPr lang="en-US" altLang="zh-TW" dirty="0" err="1">
                <a:solidFill>
                  <a:prstClr val="black"/>
                </a:solidFill>
                <a:latin typeface="Bwgrkl" pitchFamily="2" charset="0"/>
              </a:rPr>
              <a:t>te</a:t>
            </a:r>
            <a:r>
              <a:rPr lang="zh-TW" altLang="en-US" sz="2800" dirty="0">
                <a:solidFill>
                  <a:prstClr val="black"/>
                </a:solidFill>
                <a:latin typeface="Bwgrkl" pitchFamily="2" charset="0"/>
              </a:rPr>
              <a:t> </a:t>
            </a:r>
            <a:r>
              <a:rPr lang="zh-TW" altLang="en-US" sz="2000" dirty="0">
                <a:solidFill>
                  <a:prstClr val="black"/>
                </a:solidFill>
                <a:latin typeface="Bwgrkl" pitchFamily="2" charset="0"/>
              </a:rPr>
              <a:t>（</a:t>
            </a:r>
            <a:r>
              <a:rPr lang="zh-TW" altLang="en-US" sz="2000" dirty="0" smtClean="0">
                <a:solidFill>
                  <a:prstClr val="black"/>
                </a:solidFill>
                <a:latin typeface="Bwgrkl" pitchFamily="2" charset="0"/>
              </a:rPr>
              <a:t>約</a:t>
            </a:r>
            <a:r>
              <a:rPr lang="en-US" altLang="zh-TW" sz="2000" dirty="0" smtClean="0">
                <a:solidFill>
                  <a:prstClr val="black"/>
                </a:solidFill>
                <a:latin typeface="Bwgrkl" pitchFamily="2" charset="0"/>
              </a:rPr>
              <a:t>2</a:t>
            </a:r>
            <a:r>
              <a:rPr lang="zh-TW" altLang="en-US" sz="2000" dirty="0" smtClean="0">
                <a:solidFill>
                  <a:prstClr val="black"/>
                </a:solidFill>
                <a:latin typeface="Bwgrkl" pitchFamily="2" charset="0"/>
              </a:rPr>
              <a:t>：</a:t>
            </a:r>
            <a:r>
              <a:rPr lang="en-US" altLang="zh-TW" sz="2000" dirty="0" smtClean="0">
                <a:solidFill>
                  <a:prstClr val="black"/>
                </a:solidFill>
                <a:latin typeface="Bwgrkl" pitchFamily="2" charset="0"/>
              </a:rPr>
              <a:t>22</a:t>
            </a:r>
            <a:r>
              <a:rPr lang="zh-TW" altLang="en-US" sz="2000" dirty="0" smtClean="0">
                <a:solidFill>
                  <a:prstClr val="black"/>
                </a:solidFill>
                <a:latin typeface="Bwgrkl" pitchFamily="2" charset="0"/>
              </a:rPr>
              <a:t>）</a:t>
            </a:r>
            <a:endParaRPr lang="zh-TW" altLang="en-US" sz="2000" dirty="0">
              <a:solidFill>
                <a:prstClr val="black"/>
              </a:solidFill>
              <a:latin typeface="Bwgrkl" pitchFamily="2" charset="0"/>
            </a:endParaRPr>
          </a:p>
          <a:p>
            <a:r>
              <a:rPr lang="en-US" altLang="zh-TW" dirty="0" smtClean="0">
                <a:latin typeface="Bwgrkl" pitchFamily="2" charset="0"/>
              </a:rPr>
              <a:t>o[</a:t>
            </a:r>
            <a:r>
              <a:rPr lang="en-US" altLang="zh-TW" dirty="0" err="1" smtClean="0">
                <a:latin typeface="Bwgrkl" pitchFamily="2" charset="0"/>
              </a:rPr>
              <a:t>ti</a:t>
            </a:r>
            <a:r>
              <a:rPr lang="zh-TW" altLang="en-US" sz="2000" dirty="0" smtClean="0">
                <a:latin typeface="Bwgrkl" pitchFamily="2" charset="0"/>
              </a:rPr>
              <a:t> </a:t>
            </a:r>
            <a:r>
              <a:rPr lang="zh-TW" altLang="en-US" sz="2000" dirty="0">
                <a:latin typeface="Bwgrkl" pitchFamily="2" charset="0"/>
              </a:rPr>
              <a:t>（約</a:t>
            </a:r>
            <a:r>
              <a:rPr lang="en-US" altLang="zh-TW" sz="2000" dirty="0">
                <a:latin typeface="Bwgrkl" pitchFamily="2" charset="0"/>
              </a:rPr>
              <a:t>1</a:t>
            </a:r>
            <a:r>
              <a:rPr lang="zh-TW" altLang="en-US" sz="2000" dirty="0" smtClean="0">
                <a:latin typeface="Bwgrkl" pitchFamily="2" charset="0"/>
              </a:rPr>
              <a:t>：</a:t>
            </a:r>
            <a:r>
              <a:rPr lang="en-US" altLang="zh-TW" sz="2000" dirty="0" smtClean="0">
                <a:latin typeface="Bwgrkl" pitchFamily="2" charset="0"/>
              </a:rPr>
              <a:t>15</a:t>
            </a:r>
            <a:r>
              <a:rPr lang="zh-TW" altLang="en-US" sz="2000" dirty="0" smtClean="0">
                <a:latin typeface="Bwgrkl" pitchFamily="2" charset="0"/>
              </a:rPr>
              <a:t>）</a:t>
            </a:r>
            <a:endParaRPr lang="en-US" altLang="zh-TW" sz="2000" dirty="0" smtClean="0">
              <a:latin typeface="Bwgrkl" pitchFamily="2" charset="0"/>
            </a:endParaRPr>
          </a:p>
          <a:p>
            <a:r>
              <a:rPr lang="en-US" altLang="zh-TW" dirty="0" smtClean="0">
                <a:latin typeface="Bwgrkl" pitchFamily="2" charset="0"/>
              </a:rPr>
              <a:t>para,</a:t>
            </a:r>
            <a:r>
              <a:rPr lang="zh-TW" altLang="en-US" sz="2000" dirty="0" smtClean="0">
                <a:latin typeface="Bwgrkl" pitchFamily="2" charset="0"/>
              </a:rPr>
              <a:t>（所間直</a:t>
            </a:r>
            <a:r>
              <a:rPr lang="zh-TW" altLang="en-US" sz="2000" dirty="0">
                <a:latin typeface="Bwgrkl" pitchFamily="2" charset="0"/>
              </a:rPr>
              <a:t>；</a:t>
            </a:r>
            <a:r>
              <a:rPr lang="zh-TW" altLang="en-US" sz="2000" dirty="0" smtClean="0">
                <a:latin typeface="Bwgrkl" pitchFamily="2" charset="0"/>
              </a:rPr>
              <a:t>約</a:t>
            </a:r>
            <a:r>
              <a:rPr lang="en-US" altLang="zh-TW" sz="2000" dirty="0" smtClean="0">
                <a:latin typeface="Bwgrkl" pitchFamily="2" charset="0"/>
              </a:rPr>
              <a:t>1</a:t>
            </a:r>
            <a:r>
              <a:rPr lang="zh-TW" altLang="en-US" sz="2000" dirty="0" smtClean="0">
                <a:latin typeface="Bwgrkl" pitchFamily="2" charset="0"/>
              </a:rPr>
              <a:t>：</a:t>
            </a:r>
            <a:r>
              <a:rPr lang="en-US" altLang="zh-TW" sz="2000" dirty="0" smtClean="0">
                <a:latin typeface="Bwgrkl" pitchFamily="2" charset="0"/>
              </a:rPr>
              <a:t>6</a:t>
            </a:r>
            <a:r>
              <a:rPr lang="zh-TW" altLang="en-US" sz="2000" dirty="0" smtClean="0">
                <a:latin typeface="Bwgrkl" pitchFamily="2" charset="0"/>
              </a:rPr>
              <a:t>；</a:t>
            </a:r>
            <a:r>
              <a:rPr lang="en-US" altLang="zh-TW" sz="2000" dirty="0" smtClean="0">
                <a:latin typeface="Bwgrkl" pitchFamily="2" charset="0"/>
              </a:rPr>
              <a:t>8</a:t>
            </a:r>
            <a:r>
              <a:rPr lang="zh-TW" altLang="en-US" sz="2000" dirty="0" smtClean="0">
                <a:latin typeface="Bwgrkl" pitchFamily="2" charset="0"/>
              </a:rPr>
              <a:t>：</a:t>
            </a:r>
            <a:r>
              <a:rPr lang="en-US" altLang="zh-TW" sz="2000" dirty="0" smtClean="0">
                <a:latin typeface="Bwgrkl" pitchFamily="2" charset="0"/>
              </a:rPr>
              <a:t>38</a:t>
            </a:r>
            <a:r>
              <a:rPr lang="zh-TW" altLang="en-US" sz="2000" dirty="0" smtClean="0">
                <a:latin typeface="Bwgrkl" pitchFamily="2" charset="0"/>
              </a:rPr>
              <a:t>；）</a:t>
            </a:r>
            <a:endParaRPr lang="en-US" altLang="zh-TW" sz="2000" dirty="0" smtClean="0">
              <a:latin typeface="Bwgrkl" pitchFamily="2" charset="0"/>
            </a:endParaRPr>
          </a:p>
          <a:p>
            <a:r>
              <a:rPr lang="en-US" altLang="zh-TW" dirty="0" err="1" smtClean="0">
                <a:latin typeface="Bwgrkl" pitchFamily="2" charset="0"/>
              </a:rPr>
              <a:t>peri</a:t>
            </a:r>
            <a:r>
              <a:rPr lang="en-US" altLang="zh-TW" dirty="0" smtClean="0">
                <a:latin typeface="Bwgrkl" pitchFamily="2" charset="0"/>
              </a:rPr>
              <a:t>,</a:t>
            </a:r>
            <a:r>
              <a:rPr lang="zh-TW" altLang="en-US" sz="2000" dirty="0" smtClean="0">
                <a:latin typeface="Bwgrkl" pitchFamily="2" charset="0"/>
              </a:rPr>
              <a:t>（所直；約</a:t>
            </a:r>
            <a:r>
              <a:rPr lang="en-US" altLang="zh-TW" sz="2000" dirty="0" smtClean="0">
                <a:latin typeface="Bwgrkl" pitchFamily="2" charset="0"/>
              </a:rPr>
              <a:t>1</a:t>
            </a:r>
            <a:r>
              <a:rPr lang="zh-TW" altLang="en-US" sz="2000" dirty="0" smtClean="0">
                <a:latin typeface="Bwgrkl" pitchFamily="2" charset="0"/>
              </a:rPr>
              <a:t>：</a:t>
            </a:r>
            <a:r>
              <a:rPr lang="en-US" altLang="zh-TW" sz="2000" dirty="0" smtClean="0">
                <a:latin typeface="Bwgrkl" pitchFamily="2" charset="0"/>
              </a:rPr>
              <a:t>7</a:t>
            </a:r>
            <a:r>
              <a:rPr lang="zh-TW" altLang="en-US" sz="2000" dirty="0" smtClean="0">
                <a:latin typeface="Bwgrkl" pitchFamily="2" charset="0"/>
              </a:rPr>
              <a:t>；啟</a:t>
            </a:r>
            <a:r>
              <a:rPr lang="en-US" altLang="zh-TW" sz="2000" dirty="0" smtClean="0">
                <a:latin typeface="Bwgrkl" pitchFamily="2" charset="0"/>
              </a:rPr>
              <a:t>15</a:t>
            </a:r>
            <a:r>
              <a:rPr lang="zh-TW" altLang="en-US" sz="2000" dirty="0" smtClean="0">
                <a:latin typeface="Bwgrkl" pitchFamily="2" charset="0"/>
              </a:rPr>
              <a:t>：</a:t>
            </a:r>
            <a:r>
              <a:rPr lang="en-US" altLang="zh-TW" sz="2000" dirty="0" smtClean="0">
                <a:latin typeface="Bwgrkl" pitchFamily="2" charset="0"/>
              </a:rPr>
              <a:t>6</a:t>
            </a:r>
            <a:r>
              <a:rPr lang="zh-TW" altLang="en-US" sz="2000" dirty="0" smtClean="0">
                <a:latin typeface="Bwgrkl" pitchFamily="2" charset="0"/>
              </a:rPr>
              <a:t>）</a:t>
            </a:r>
            <a:endParaRPr lang="en-US" altLang="zh-TW" sz="2000" dirty="0" smtClean="0">
              <a:latin typeface="Bwgrkl" pitchFamily="2" charset="0"/>
            </a:endParaRPr>
          </a:p>
          <a:p>
            <a:r>
              <a:rPr lang="en-US" altLang="zh-TW" dirty="0" smtClean="0">
                <a:latin typeface="Bwgrkl" pitchFamily="2" charset="0"/>
              </a:rPr>
              <a:t>pro,</a:t>
            </a:r>
            <a:r>
              <a:rPr lang="zh-TW" altLang="en-US" sz="2000" dirty="0" smtClean="0">
                <a:latin typeface="Bwgrkl" pitchFamily="2" charset="0"/>
              </a:rPr>
              <a:t> （所；約</a:t>
            </a:r>
            <a:r>
              <a:rPr lang="en-US" altLang="zh-TW" sz="2000" dirty="0">
                <a:latin typeface="Bwgrkl" pitchFamily="2" charset="0"/>
              </a:rPr>
              <a:t>1</a:t>
            </a:r>
            <a:r>
              <a:rPr lang="zh-TW" altLang="en-US" sz="2000" dirty="0" smtClean="0">
                <a:latin typeface="Bwgrkl" pitchFamily="2" charset="0"/>
              </a:rPr>
              <a:t>：</a:t>
            </a:r>
            <a:r>
              <a:rPr lang="en-US" altLang="zh-TW" sz="2000" dirty="0" smtClean="0">
                <a:latin typeface="Bwgrkl" pitchFamily="2" charset="0"/>
              </a:rPr>
              <a:t>48</a:t>
            </a:r>
            <a:r>
              <a:rPr lang="zh-TW" altLang="en-US" sz="2000" dirty="0" smtClean="0">
                <a:latin typeface="Bwgrkl" pitchFamily="2" charset="0"/>
              </a:rPr>
              <a:t>）</a:t>
            </a:r>
            <a:endParaRPr lang="en-US" altLang="zh-TW" sz="2000" dirty="0" smtClean="0">
              <a:latin typeface="Bwgrkl" pitchFamily="2" charset="0"/>
            </a:endParaRPr>
          </a:p>
          <a:p>
            <a:r>
              <a:rPr lang="en-US" altLang="zh-TW" dirty="0" err="1" smtClean="0">
                <a:latin typeface="Bwgrkl" pitchFamily="2" charset="0"/>
              </a:rPr>
              <a:t>pro,j</a:t>
            </a:r>
            <a:r>
              <a:rPr lang="zh-TW" altLang="en-US" sz="2000" dirty="0" smtClean="0">
                <a:latin typeface="Bwgrkl" pitchFamily="2" charset="0"/>
              </a:rPr>
              <a:t>（</a:t>
            </a:r>
            <a:r>
              <a:rPr lang="zh-TW" altLang="en-US" sz="2000" dirty="0">
                <a:latin typeface="Bwgrkl" pitchFamily="2" charset="0"/>
              </a:rPr>
              <a:t>直</a:t>
            </a:r>
            <a:r>
              <a:rPr lang="zh-TW" altLang="en-US" sz="2000" dirty="0" smtClean="0">
                <a:latin typeface="Bwgrkl" pitchFamily="2" charset="0"/>
              </a:rPr>
              <a:t>；約</a:t>
            </a:r>
            <a:r>
              <a:rPr lang="en-US" altLang="zh-TW" sz="2000" dirty="0" smtClean="0">
                <a:latin typeface="Bwgrkl" pitchFamily="2" charset="0"/>
              </a:rPr>
              <a:t>1</a:t>
            </a:r>
            <a:r>
              <a:rPr lang="zh-TW" altLang="en-US" sz="2000" dirty="0" smtClean="0">
                <a:latin typeface="Bwgrkl" pitchFamily="2" charset="0"/>
              </a:rPr>
              <a:t>：</a:t>
            </a:r>
            <a:r>
              <a:rPr lang="en-US" altLang="zh-TW" sz="2000" dirty="0" smtClean="0">
                <a:latin typeface="Bwgrkl" pitchFamily="2" charset="0"/>
              </a:rPr>
              <a:t>1</a:t>
            </a:r>
            <a:r>
              <a:rPr lang="zh-TW" altLang="en-US" sz="2000" dirty="0" smtClean="0">
                <a:latin typeface="Bwgrkl" pitchFamily="2" charset="0"/>
              </a:rPr>
              <a:t>）</a:t>
            </a:r>
            <a:endParaRPr lang="en-US" altLang="zh-TW" sz="2000" dirty="0" smtClean="0">
              <a:latin typeface="Bwgrkl" pitchFamily="2" charset="0"/>
            </a:endParaRPr>
          </a:p>
          <a:p>
            <a:r>
              <a:rPr lang="en-US" altLang="zh-TW" dirty="0" err="1" smtClean="0">
                <a:latin typeface="Bwgrkl" pitchFamily="2" charset="0"/>
              </a:rPr>
              <a:t>su,n</a:t>
            </a:r>
            <a:r>
              <a:rPr lang="zh-TW" altLang="en-US" sz="2000" dirty="0" smtClean="0">
                <a:latin typeface="Bwgrkl" pitchFamily="2" charset="0"/>
              </a:rPr>
              <a:t> （間</a:t>
            </a:r>
            <a:r>
              <a:rPr lang="zh-TW" altLang="en-US" sz="2000" dirty="0">
                <a:latin typeface="Bwgrkl" pitchFamily="2" charset="0"/>
              </a:rPr>
              <a:t>；</a:t>
            </a:r>
            <a:r>
              <a:rPr lang="zh-TW" altLang="en-US" sz="2000" dirty="0" smtClean="0">
                <a:latin typeface="Bwgrkl" pitchFamily="2" charset="0"/>
              </a:rPr>
              <a:t>約</a:t>
            </a:r>
            <a:r>
              <a:rPr lang="en-US" altLang="zh-TW" sz="2000" dirty="0" smtClean="0">
                <a:latin typeface="Bwgrkl" pitchFamily="2" charset="0"/>
              </a:rPr>
              <a:t>12</a:t>
            </a:r>
            <a:r>
              <a:rPr lang="zh-TW" altLang="en-US" sz="2000" dirty="0" smtClean="0">
                <a:latin typeface="Bwgrkl" pitchFamily="2" charset="0"/>
              </a:rPr>
              <a:t>：</a:t>
            </a:r>
            <a:r>
              <a:rPr lang="en-US" altLang="zh-TW" sz="2000" dirty="0" smtClean="0">
                <a:latin typeface="Bwgrkl" pitchFamily="2" charset="0"/>
              </a:rPr>
              <a:t>2</a:t>
            </a:r>
            <a:r>
              <a:rPr lang="zh-TW" altLang="en-US" sz="2000" dirty="0" smtClean="0">
                <a:latin typeface="Bwgrkl" pitchFamily="2" charset="0"/>
              </a:rPr>
              <a:t>）</a:t>
            </a:r>
            <a:endParaRPr lang="en-US" altLang="zh-TW" sz="2000" dirty="0" smtClean="0">
              <a:latin typeface="Bwgrkl" pitchFamily="2" charset="0"/>
            </a:endParaRPr>
          </a:p>
          <a:p>
            <a:r>
              <a:rPr lang="en-US" altLang="zh-TW" dirty="0" err="1" smtClean="0">
                <a:latin typeface="Bwgrkl" pitchFamily="2" charset="0"/>
              </a:rPr>
              <a:t>u`per</a:t>
            </a:r>
            <a:r>
              <a:rPr lang="zh-TW" altLang="en-US" sz="2000" dirty="0" smtClean="0">
                <a:latin typeface="Bwgrkl" pitchFamily="2" charset="0"/>
              </a:rPr>
              <a:t>（所</a:t>
            </a:r>
            <a:r>
              <a:rPr lang="zh-TW" altLang="en-US" sz="2000" dirty="0">
                <a:latin typeface="Bwgrkl" pitchFamily="2" charset="0"/>
              </a:rPr>
              <a:t>；</a:t>
            </a:r>
            <a:r>
              <a:rPr lang="zh-TW" altLang="en-US" sz="2000" dirty="0" smtClean="0">
                <a:latin typeface="Bwgrkl" pitchFamily="2" charset="0"/>
              </a:rPr>
              <a:t>約</a:t>
            </a:r>
            <a:r>
              <a:rPr lang="en-US" altLang="zh-TW" sz="2000" dirty="0" smtClean="0">
                <a:latin typeface="Bwgrkl" pitchFamily="2" charset="0"/>
              </a:rPr>
              <a:t>10</a:t>
            </a:r>
            <a:r>
              <a:rPr lang="zh-TW" altLang="en-US" sz="2000" dirty="0" smtClean="0">
                <a:latin typeface="Bwgrkl" pitchFamily="2" charset="0"/>
              </a:rPr>
              <a:t>：</a:t>
            </a:r>
            <a:r>
              <a:rPr lang="en-US" altLang="zh-TW" sz="2000" dirty="0" smtClean="0">
                <a:latin typeface="Bwgrkl" pitchFamily="2" charset="0"/>
              </a:rPr>
              <a:t>11</a:t>
            </a:r>
            <a:r>
              <a:rPr lang="zh-TW" altLang="en-US" sz="2000" dirty="0" smtClean="0">
                <a:latin typeface="Bwgrkl" pitchFamily="2" charset="0"/>
              </a:rPr>
              <a:t>）</a:t>
            </a:r>
            <a:endParaRPr lang="zh-TW" altLang="en-US" sz="2000" dirty="0">
              <a:latin typeface="Bwgr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94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形容詞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kern="100" dirty="0" smtClean="0">
                <a:cs typeface="Times New Roman"/>
              </a:rPr>
              <a:t>配合</a:t>
            </a:r>
            <a:r>
              <a:rPr lang="zh-TW" altLang="zh-TW" kern="100" dirty="0">
                <a:cs typeface="Times New Roman"/>
              </a:rPr>
              <a:t>所修飾的名詞，也有格、數、性，且需與之一致</a:t>
            </a:r>
            <a:r>
              <a:rPr lang="zh-TW" altLang="zh-TW" kern="100" dirty="0" smtClean="0">
                <a:cs typeface="Times New Roman"/>
              </a:rPr>
              <a:t>。</a:t>
            </a:r>
            <a:r>
              <a:rPr lang="en-US" altLang="zh-TW" kern="100" dirty="0" smtClean="0">
                <a:latin typeface="Bwgrkl" pitchFamily="2" charset="0"/>
                <a:cs typeface="Times New Roman"/>
              </a:rPr>
              <a:t>o` </a:t>
            </a:r>
            <a:r>
              <a:rPr lang="en-US" altLang="zh-TW" kern="100" dirty="0" err="1" smtClean="0">
                <a:latin typeface="Bwgrkl" pitchFamily="2" charset="0"/>
                <a:cs typeface="Times New Roman"/>
              </a:rPr>
              <a:t>qeo.j</a:t>
            </a:r>
            <a:r>
              <a:rPr lang="en-US" altLang="zh-TW" kern="100" dirty="0" smtClean="0">
                <a:latin typeface="Bwgrkl" pitchFamily="2" charset="0"/>
                <a:cs typeface="Times New Roman"/>
              </a:rPr>
              <a:t> </a:t>
            </a:r>
            <a:r>
              <a:rPr lang="en-US" altLang="zh-TW" kern="100" dirty="0" err="1" smtClean="0">
                <a:latin typeface="Bwgrkl" pitchFamily="2" charset="0"/>
                <a:cs typeface="Times New Roman"/>
              </a:rPr>
              <a:t>avlhqh,j</a:t>
            </a:r>
            <a:r>
              <a:rPr lang="en-US" altLang="zh-TW" kern="100" dirty="0" smtClean="0">
                <a:latin typeface="Bwgrkl" pitchFamily="2" charset="0"/>
                <a:cs typeface="Times New Roman"/>
              </a:rPr>
              <a:t> </a:t>
            </a:r>
            <a:r>
              <a:rPr lang="en-US" altLang="zh-TW" kern="100" dirty="0" err="1" smtClean="0">
                <a:latin typeface="Bwgrkl" pitchFamily="2" charset="0"/>
                <a:cs typeface="Times New Roman"/>
              </a:rPr>
              <a:t>evstin</a:t>
            </a:r>
            <a:r>
              <a:rPr lang="zh-TW" altLang="en-US" kern="100" dirty="0" smtClean="0">
                <a:latin typeface="Bwgrkl" pitchFamily="2" charset="0"/>
                <a:cs typeface="Times New Roman"/>
              </a:rPr>
              <a:t>（約</a:t>
            </a:r>
            <a:r>
              <a:rPr lang="en-US" altLang="zh-TW" kern="100" dirty="0" smtClean="0">
                <a:latin typeface="Bwgrkl" pitchFamily="2" charset="0"/>
                <a:cs typeface="Times New Roman"/>
              </a:rPr>
              <a:t>3</a:t>
            </a:r>
            <a:r>
              <a:rPr lang="zh-TW" altLang="en-US" kern="100" dirty="0" smtClean="0">
                <a:latin typeface="Bwgrkl" pitchFamily="2" charset="0"/>
                <a:cs typeface="Times New Roman"/>
              </a:rPr>
              <a:t>：</a:t>
            </a:r>
            <a:r>
              <a:rPr lang="en-US" altLang="zh-TW" kern="100" dirty="0" smtClean="0">
                <a:latin typeface="Bwgrkl" pitchFamily="2" charset="0"/>
                <a:cs typeface="Times New Roman"/>
              </a:rPr>
              <a:t>33</a:t>
            </a:r>
            <a:r>
              <a:rPr lang="zh-TW" altLang="en-US" kern="100" dirty="0" smtClean="0">
                <a:latin typeface="Bwgrkl" pitchFamily="2" charset="0"/>
                <a:cs typeface="Times New Roman"/>
              </a:rPr>
              <a:t>）</a:t>
            </a:r>
            <a:endParaRPr lang="en-US" altLang="zh-TW" kern="100" dirty="0" smtClean="0">
              <a:cs typeface="Times New Roman"/>
            </a:endParaRPr>
          </a:p>
          <a:p>
            <a:r>
              <a:rPr lang="zh-TW" altLang="zh-TW" dirty="0" smtClean="0">
                <a:cs typeface="Times New Roman"/>
              </a:rPr>
              <a:t>形容詞</a:t>
            </a:r>
            <a:r>
              <a:rPr lang="zh-TW" altLang="zh-TW" dirty="0">
                <a:cs typeface="Times New Roman"/>
              </a:rPr>
              <a:t>加上冠詞，就變成名詞</a:t>
            </a:r>
            <a:r>
              <a:rPr lang="zh-TW" altLang="zh-TW" dirty="0" smtClean="0">
                <a:cs typeface="Times New Roman"/>
              </a:rPr>
              <a:t>。</a:t>
            </a:r>
            <a:r>
              <a:rPr lang="zh-TW" altLang="en-US" dirty="0" smtClean="0">
                <a:cs typeface="Times New Roman"/>
              </a:rPr>
              <a:t>這好男人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o` </a:t>
            </a:r>
            <a:r>
              <a:rPr lang="en-US" altLang="zh-TW" dirty="0" err="1" smtClean="0">
                <a:latin typeface="Bwgrkl" pitchFamily="2" charset="0"/>
                <a:cs typeface="Times New Roman"/>
              </a:rPr>
              <a:t>avgaqo.j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 </a:t>
            </a:r>
            <a:r>
              <a:rPr lang="en-US" altLang="zh-TW" dirty="0" err="1" smtClean="0">
                <a:latin typeface="Bwgrkl" pitchFamily="2" charset="0"/>
                <a:cs typeface="Times New Roman"/>
              </a:rPr>
              <a:t>a;nqrwpoj</a:t>
            </a:r>
            <a:r>
              <a:rPr lang="zh-TW" altLang="en-US" dirty="0" smtClean="0">
                <a:latin typeface="Bwgrkl" pitchFamily="2" charset="0"/>
                <a:cs typeface="Times New Roman"/>
              </a:rPr>
              <a:t>（路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6</a:t>
            </a:r>
            <a:r>
              <a:rPr lang="zh-TW" altLang="en-US" dirty="0" smtClean="0">
                <a:latin typeface="Bwgrkl" pitchFamily="2" charset="0"/>
                <a:cs typeface="Times New Roman"/>
              </a:rPr>
              <a:t>：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45</a:t>
            </a:r>
            <a:r>
              <a:rPr lang="zh-TW" altLang="en-US" dirty="0" smtClean="0">
                <a:latin typeface="Bwgrkl" pitchFamily="2" charset="0"/>
                <a:cs typeface="Times New Roman"/>
              </a:rPr>
              <a:t>）</a:t>
            </a:r>
            <a:endParaRPr lang="en-US" altLang="zh-TW" dirty="0" smtClean="0">
              <a:cs typeface="Times New Roman"/>
            </a:endParaRPr>
          </a:p>
          <a:p>
            <a:r>
              <a:rPr lang="zh-TW" altLang="zh-TW" dirty="0">
                <a:cs typeface="Times New Roman"/>
              </a:rPr>
              <a:t>形容詞有時可以作為副詞，修飾動詞</a:t>
            </a:r>
            <a:r>
              <a:rPr lang="zh-TW" altLang="zh-TW" dirty="0" smtClean="0">
                <a:cs typeface="Times New Roman"/>
              </a:rPr>
              <a:t>。</a:t>
            </a:r>
            <a:r>
              <a:rPr lang="en-US" altLang="zh-TW" dirty="0" err="1">
                <a:latin typeface="Bwgrkl" pitchFamily="2" charset="0"/>
                <a:cs typeface="Times New Roman"/>
              </a:rPr>
              <a:t>t</a:t>
            </a:r>
            <a:r>
              <a:rPr lang="en-US" altLang="zh-TW" dirty="0" err="1" smtClean="0">
                <a:latin typeface="Bwgrkl" pitchFamily="2" charset="0"/>
                <a:cs typeface="Times New Roman"/>
              </a:rPr>
              <a:t>ou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/to </a:t>
            </a:r>
            <a:r>
              <a:rPr lang="en-US" altLang="zh-TW" dirty="0" err="1" smtClean="0">
                <a:latin typeface="Bwgrkl" pitchFamily="2" charset="0"/>
                <a:cs typeface="Times New Roman"/>
              </a:rPr>
              <a:t>avlhqe.j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 </a:t>
            </a:r>
            <a:r>
              <a:rPr lang="en-US" altLang="zh-TW" dirty="0" err="1" smtClean="0">
                <a:latin typeface="Bwgrkl" pitchFamily="2" charset="0"/>
                <a:cs typeface="Times New Roman"/>
              </a:rPr>
              <a:t>ei;rhkaj</a:t>
            </a:r>
            <a:r>
              <a:rPr lang="zh-TW" altLang="en-US" dirty="0" smtClean="0">
                <a:latin typeface="Bwgrkl" pitchFamily="2" charset="0"/>
                <a:cs typeface="Times New Roman"/>
              </a:rPr>
              <a:t>（約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4</a:t>
            </a:r>
            <a:r>
              <a:rPr lang="zh-TW" altLang="en-US" dirty="0" smtClean="0">
                <a:latin typeface="Bwgrkl" pitchFamily="2" charset="0"/>
                <a:cs typeface="Times New Roman"/>
              </a:rPr>
              <a:t>：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18</a:t>
            </a:r>
            <a:r>
              <a:rPr lang="zh-TW" altLang="en-US" dirty="0" smtClean="0">
                <a:latin typeface="Bwgrkl" pitchFamily="2" charset="0"/>
                <a:cs typeface="Times New Roman"/>
              </a:rPr>
              <a:t>）</a:t>
            </a:r>
            <a:endParaRPr lang="en-US" altLang="zh-TW" dirty="0" smtClean="0">
              <a:latin typeface="Bwgrkl" pitchFamily="2" charset="0"/>
              <a:cs typeface="Times New Roman"/>
            </a:endParaRPr>
          </a:p>
          <a:p>
            <a:r>
              <a:rPr lang="zh-TW" altLang="zh-TW" kern="100" dirty="0">
                <a:latin typeface="Calibri"/>
                <a:cs typeface="Arial"/>
              </a:rPr>
              <a:t>名詞後面緊接著形容詞</a:t>
            </a:r>
            <a:r>
              <a:rPr lang="zh-TW" altLang="zh-TW" kern="100" dirty="0" smtClean="0">
                <a:latin typeface="Calibri"/>
                <a:cs typeface="Arial"/>
              </a:rPr>
              <a:t>，</a:t>
            </a:r>
            <a:r>
              <a:rPr lang="zh-TW" altLang="en-US" kern="100" dirty="0" smtClean="0">
                <a:latin typeface="Calibri"/>
                <a:cs typeface="Arial"/>
              </a:rPr>
              <a:t>有時</a:t>
            </a:r>
            <a:r>
              <a:rPr lang="zh-TW" altLang="zh-TW" kern="100" dirty="0" smtClean="0">
                <a:latin typeface="Calibri"/>
                <a:cs typeface="Arial"/>
              </a:rPr>
              <a:t>其間</a:t>
            </a:r>
            <a:r>
              <a:rPr lang="zh-TW" altLang="zh-TW" kern="100" dirty="0">
                <a:latin typeface="Calibri"/>
                <a:cs typeface="Arial"/>
              </a:rPr>
              <a:t>隱含了一個動詞（是），就要把「是」翻譯出來</a:t>
            </a:r>
            <a:r>
              <a:rPr lang="zh-TW" altLang="zh-TW" kern="100" dirty="0" smtClean="0">
                <a:latin typeface="Calibri"/>
                <a:cs typeface="Arial"/>
              </a:rPr>
              <a:t>。</a:t>
            </a:r>
            <a:r>
              <a:rPr lang="zh-TW" altLang="en-US" kern="100" dirty="0" smtClean="0">
                <a:latin typeface="Calibri"/>
                <a:cs typeface="Arial"/>
              </a:rPr>
              <a:t>這男人是好的 </a:t>
            </a:r>
            <a:r>
              <a:rPr lang="en-US" altLang="zh-TW" kern="100" dirty="0" smtClean="0">
                <a:latin typeface="Bwgrkl" pitchFamily="2" charset="0"/>
                <a:cs typeface="Arial"/>
              </a:rPr>
              <a:t>o` </a:t>
            </a:r>
            <a:r>
              <a:rPr lang="en-US" altLang="zh-TW" kern="100" dirty="0" err="1" smtClean="0">
                <a:latin typeface="Bwgrkl" pitchFamily="2" charset="0"/>
                <a:cs typeface="Arial"/>
              </a:rPr>
              <a:t>a;nqrwpoj</a:t>
            </a:r>
            <a:r>
              <a:rPr lang="en-US" altLang="zh-TW" kern="100" dirty="0" smtClean="0">
                <a:latin typeface="Bwgrkl" pitchFamily="2" charset="0"/>
                <a:cs typeface="Arial"/>
              </a:rPr>
              <a:t> </a:t>
            </a:r>
            <a:r>
              <a:rPr lang="en-US" altLang="zh-TW" kern="100" dirty="0" err="1" smtClean="0">
                <a:latin typeface="Bwgrkl" pitchFamily="2" charset="0"/>
                <a:cs typeface="Arial"/>
              </a:rPr>
              <a:t>avgaqo.j</a:t>
            </a:r>
            <a:endParaRPr lang="zh-TW" altLang="zh-TW" kern="100" dirty="0"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785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1143000"/>
          </a:xfrm>
        </p:spPr>
        <p:txBody>
          <a:bodyPr>
            <a:normAutofit/>
          </a:bodyPr>
          <a:lstStyle/>
          <a:p>
            <a:r>
              <a:rPr lang="zh-TW" altLang="zh-TW" sz="4400" dirty="0">
                <a:ea typeface="新細明體"/>
                <a:cs typeface="Arial"/>
              </a:rPr>
              <a:t>我、你、他、她、</a:t>
            </a:r>
            <a:r>
              <a:rPr lang="zh-TW" altLang="zh-TW" sz="4400" dirty="0" smtClean="0">
                <a:ea typeface="新細明體"/>
                <a:cs typeface="Arial"/>
              </a:rPr>
              <a:t>它的</a:t>
            </a:r>
            <a:r>
              <a:rPr lang="zh-TW" altLang="en-US" sz="4400" dirty="0" smtClean="0">
                <a:ea typeface="新細明體"/>
                <a:cs typeface="Arial"/>
              </a:rPr>
              <a:t>代</a:t>
            </a:r>
            <a:r>
              <a:rPr lang="zh-TW" altLang="zh-TW" sz="4400" dirty="0" smtClean="0">
                <a:ea typeface="新細明體"/>
                <a:cs typeface="Arial"/>
              </a:rPr>
              <a:t>名詞</a:t>
            </a:r>
            <a:r>
              <a:rPr lang="zh-TW" altLang="zh-TW" sz="4400" dirty="0">
                <a:ea typeface="新細明體"/>
                <a:cs typeface="Arial"/>
              </a:rPr>
              <a:t>變化</a:t>
            </a:r>
            <a:endParaRPr lang="zh-TW" altLang="en-US" sz="44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965271"/>
              </p:ext>
            </p:extLst>
          </p:nvPr>
        </p:nvGraphicFramePr>
        <p:xfrm>
          <a:off x="323527" y="2204863"/>
          <a:ext cx="8712968" cy="4536504"/>
        </p:xfrm>
        <a:graphic>
          <a:graphicData uri="http://schemas.openxmlformats.org/drawingml/2006/table">
            <a:tbl>
              <a:tblPr firstRow="1" firstCol="1" bandRow="1"/>
              <a:tblGrid>
                <a:gridCol w="1451466"/>
                <a:gridCol w="1451466"/>
                <a:gridCol w="1452509"/>
                <a:gridCol w="1452509"/>
                <a:gridCol w="1452509"/>
                <a:gridCol w="1452509"/>
              </a:tblGrid>
              <a:tr h="439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  <a:latin typeface="Calibri"/>
                          <a:ea typeface="新細明體"/>
                          <a:cs typeface="Arial"/>
                        </a:rPr>
                        <a:t> 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>
                          <a:effectLst/>
                          <a:latin typeface="Calibri"/>
                          <a:ea typeface="新細明體"/>
                          <a:cs typeface="Arial"/>
                        </a:rPr>
                        <a:t>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Calibri"/>
                          <a:ea typeface="新細明體"/>
                          <a:cs typeface="Arial"/>
                        </a:rPr>
                        <a:t>單</a:t>
                      </a:r>
                      <a:r>
                        <a:rPr lang="zh-TW" altLang="zh-TW" sz="2800" kern="100" dirty="0" smtClean="0">
                          <a:effectLst/>
                          <a:latin typeface="Calibri"/>
                          <a:ea typeface="+mn-ea"/>
                          <a:cs typeface="Arial"/>
                        </a:rPr>
                        <a:t>、主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evgw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,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su,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auvto,j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auvth,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auvto,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Calibri"/>
                          <a:ea typeface="新細明體"/>
                          <a:cs typeface="Arial"/>
                        </a:rPr>
                        <a:t>單</a:t>
                      </a:r>
                      <a:r>
                        <a:rPr lang="zh-TW" altLang="zh-TW" sz="2800" kern="100" dirty="0" smtClean="0">
                          <a:effectLst/>
                          <a:latin typeface="Calibri"/>
                          <a:ea typeface="+mn-ea"/>
                          <a:cs typeface="Arial"/>
                        </a:rPr>
                        <a:t>、所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mou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sou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auvtou/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auvth,j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auvtou/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2800" kern="100" dirty="0" smtClean="0">
                          <a:effectLst/>
                          <a:latin typeface="Calibri"/>
                          <a:ea typeface="+mn-ea"/>
                          <a:cs typeface="Arial"/>
                        </a:rPr>
                        <a:t>單、</a:t>
                      </a:r>
                      <a:r>
                        <a:rPr lang="zh-TW" sz="2800" kern="100" dirty="0" smtClean="0">
                          <a:effectLst/>
                          <a:latin typeface="Calibri"/>
                          <a:ea typeface="新細明體"/>
                          <a:cs typeface="Arial"/>
                        </a:rPr>
                        <a:t>間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moi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soi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auvtw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/|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auvth/|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auvtw/|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Calibri"/>
                          <a:ea typeface="新細明體"/>
                          <a:cs typeface="Arial"/>
                        </a:rPr>
                        <a:t>單</a:t>
                      </a:r>
                      <a:r>
                        <a:rPr lang="zh-TW" altLang="zh-TW" sz="2800" kern="100" dirty="0" smtClean="0">
                          <a:effectLst/>
                          <a:latin typeface="Calibri"/>
                          <a:ea typeface="+mn-ea"/>
                          <a:cs typeface="Arial"/>
                        </a:rPr>
                        <a:t>、直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me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se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auvto,n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auvth,n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auvto,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Calibri"/>
                          <a:ea typeface="新細明體"/>
                          <a:cs typeface="Arial"/>
                        </a:rPr>
                        <a:t>複</a:t>
                      </a:r>
                      <a:r>
                        <a:rPr lang="zh-TW" altLang="zh-TW" sz="2800" kern="100" dirty="0" smtClean="0">
                          <a:effectLst/>
                          <a:latin typeface="Calibri"/>
                          <a:ea typeface="+mn-ea"/>
                          <a:cs typeface="Arial"/>
                        </a:rPr>
                        <a:t>、主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h`mei/j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u`mei/j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auvtoi,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auvtai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,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auvta,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Calibri"/>
                          <a:ea typeface="新細明體"/>
                          <a:cs typeface="Arial"/>
                        </a:rPr>
                        <a:t>複</a:t>
                      </a:r>
                      <a:r>
                        <a:rPr lang="zh-TW" altLang="zh-TW" sz="2800" kern="100" dirty="0" smtClean="0">
                          <a:effectLst/>
                          <a:latin typeface="Calibri"/>
                          <a:ea typeface="+mn-ea"/>
                          <a:cs typeface="Arial"/>
                        </a:rPr>
                        <a:t>、所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h`mw/n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u`mw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/n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auvtw/n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auvtw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/n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auvtw/n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Calibri"/>
                          <a:ea typeface="新細明體"/>
                          <a:cs typeface="Arial"/>
                        </a:rPr>
                        <a:t>複</a:t>
                      </a:r>
                      <a:r>
                        <a:rPr lang="zh-TW" altLang="zh-TW" sz="2800" kern="100" dirty="0" smtClean="0">
                          <a:effectLst/>
                          <a:latin typeface="Calibri"/>
                          <a:ea typeface="+mn-ea"/>
                          <a:cs typeface="Arial"/>
                        </a:rPr>
                        <a:t>、間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h`mi/n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u`mi/n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auvtoi/j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auvtai/j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auvtoi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/j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 smtClean="0">
                          <a:effectLst/>
                          <a:latin typeface="Calibri"/>
                          <a:ea typeface="新細明體"/>
                          <a:cs typeface="Arial"/>
                        </a:rPr>
                        <a:t>複</a:t>
                      </a:r>
                      <a:r>
                        <a:rPr lang="zh-TW" altLang="zh-TW" sz="2800" kern="100" dirty="0" smtClean="0">
                          <a:effectLst/>
                          <a:latin typeface="Calibri"/>
                          <a:ea typeface="+mn-ea"/>
                          <a:cs typeface="Arial"/>
                        </a:rPr>
                        <a:t>、直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h`ma/j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u`ma/j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auvtou,j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  <a:latin typeface="Bwgrkl"/>
                          <a:ea typeface="新細明體"/>
                          <a:cs typeface="Arial"/>
                        </a:rPr>
                        <a:t>auvta,j</a:t>
                      </a:r>
                      <a:endParaRPr lang="zh-TW" sz="2800" kern="10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kern="100" dirty="0" err="1">
                          <a:effectLst/>
                          <a:latin typeface="Bwgrkl"/>
                          <a:ea typeface="新細明體"/>
                          <a:cs typeface="Arial"/>
                        </a:rPr>
                        <a:t>auvta</a:t>
                      </a:r>
                      <a:r>
                        <a:rPr lang="en-US" sz="2800" kern="100" dirty="0">
                          <a:effectLst/>
                          <a:latin typeface="Bwgrkl"/>
                          <a:ea typeface="新細明體"/>
                          <a:cs typeface="Arial"/>
                        </a:rPr>
                        <a:t>,</a:t>
                      </a:r>
                      <a:endParaRPr lang="zh-TW" sz="2800" kern="100" dirty="0">
                        <a:effectLst/>
                        <a:latin typeface="Calibri"/>
                        <a:ea typeface="新細明體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23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代名詞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dirty="0" smtClean="0">
                <a:cs typeface="Times New Roman"/>
              </a:rPr>
              <a:t>代名詞</a:t>
            </a:r>
            <a:r>
              <a:rPr lang="zh-TW" altLang="zh-TW" dirty="0">
                <a:cs typeface="Times New Roman"/>
              </a:rPr>
              <a:t>的格，是由句子的含意決定；數與性則是與所代替的名詞相同</a:t>
            </a:r>
            <a:r>
              <a:rPr lang="zh-TW" altLang="zh-TW" dirty="0" smtClean="0">
                <a:cs typeface="Times New Roman"/>
              </a:rPr>
              <a:t>。</a:t>
            </a:r>
            <a:r>
              <a:rPr lang="zh-TW" altLang="en-US" dirty="0">
                <a:solidFill>
                  <a:prstClr val="black"/>
                </a:solidFill>
                <a:latin typeface="Bwgrkl" pitchFamily="2" charset="0"/>
                <a:cs typeface="Times New Roman"/>
              </a:rPr>
              <a:t>例如，</a:t>
            </a:r>
            <a:r>
              <a:rPr lang="zh-TW" altLang="en-US" dirty="0">
                <a:solidFill>
                  <a:srgbClr val="FF0000"/>
                </a:solidFill>
                <a:latin typeface="Bwgrkl" pitchFamily="2" charset="0"/>
                <a:cs typeface="Times New Roman"/>
              </a:rPr>
              <a:t>約翰</a:t>
            </a:r>
            <a:r>
              <a:rPr lang="zh-TW" altLang="en-US" dirty="0">
                <a:solidFill>
                  <a:prstClr val="black"/>
                </a:solidFill>
                <a:latin typeface="Bwgrkl" pitchFamily="2" charset="0"/>
                <a:cs typeface="Times New Roman"/>
              </a:rPr>
              <a:t>遇見一群</a:t>
            </a:r>
            <a:r>
              <a:rPr lang="zh-TW" altLang="en-US" dirty="0">
                <a:solidFill>
                  <a:srgbClr val="00B0F0"/>
                </a:solidFill>
                <a:latin typeface="Bwgrkl" pitchFamily="2" charset="0"/>
                <a:cs typeface="Times New Roman"/>
              </a:rPr>
              <a:t>法利賽人</a:t>
            </a:r>
            <a:r>
              <a:rPr lang="zh-TW" altLang="en-US" dirty="0">
                <a:solidFill>
                  <a:prstClr val="black"/>
                </a:solidFill>
                <a:latin typeface="Bwgrkl" pitchFamily="2" charset="0"/>
                <a:cs typeface="Times New Roman"/>
              </a:rPr>
              <a:t>。</a:t>
            </a:r>
            <a:r>
              <a:rPr lang="zh-TW" altLang="en-US" dirty="0">
                <a:solidFill>
                  <a:srgbClr val="00B0F0"/>
                </a:solidFill>
                <a:latin typeface="Bwgrkl" pitchFamily="2" charset="0"/>
                <a:cs typeface="Times New Roman"/>
              </a:rPr>
              <a:t>他們</a:t>
            </a:r>
            <a:r>
              <a:rPr lang="zh-TW" altLang="en-US" dirty="0">
                <a:solidFill>
                  <a:prstClr val="black"/>
                </a:solidFill>
                <a:latin typeface="Bwgrkl" pitchFamily="2" charset="0"/>
                <a:cs typeface="Times New Roman"/>
              </a:rPr>
              <a:t>用石頭打</a:t>
            </a:r>
            <a:r>
              <a:rPr lang="zh-TW" altLang="en-US">
                <a:solidFill>
                  <a:srgbClr val="FF0000"/>
                </a:solidFill>
                <a:latin typeface="Bwgrkl" pitchFamily="2" charset="0"/>
                <a:cs typeface="Times New Roman"/>
              </a:rPr>
              <a:t>他</a:t>
            </a:r>
            <a:r>
              <a:rPr lang="zh-TW" altLang="en-US" smtClean="0">
                <a:solidFill>
                  <a:prstClr val="black"/>
                </a:solidFill>
                <a:latin typeface="Bwgrkl" pitchFamily="2" charset="0"/>
                <a:cs typeface="Times New Roman"/>
              </a:rPr>
              <a:t>。</a:t>
            </a:r>
            <a:r>
              <a:rPr lang="en-US" altLang="zh-TW" smtClean="0">
                <a:latin typeface="Bwgrkl" pitchFamily="2" charset="0"/>
                <a:cs typeface="Times New Roman"/>
              </a:rPr>
              <a:t>ti,j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 h[marten </a:t>
            </a:r>
            <a:r>
              <a:rPr lang="en-US" altLang="zh-TW" dirty="0" err="1" smtClean="0">
                <a:latin typeface="Bwgrkl" pitchFamily="2" charset="0"/>
                <a:cs typeface="Times New Roman"/>
              </a:rPr>
              <a:t>ou-toj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 h' </a:t>
            </a:r>
            <a:r>
              <a:rPr lang="en-US" altLang="zh-TW" dirty="0" err="1" smtClean="0">
                <a:latin typeface="Bwgrkl" pitchFamily="2" charset="0"/>
                <a:cs typeface="Times New Roman"/>
              </a:rPr>
              <a:t>oi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` </a:t>
            </a:r>
            <a:r>
              <a:rPr lang="en-US" altLang="zh-TW" dirty="0" err="1" smtClean="0">
                <a:latin typeface="Bwgrkl" pitchFamily="2" charset="0"/>
                <a:cs typeface="Times New Roman"/>
              </a:rPr>
              <a:t>gonei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/j </a:t>
            </a:r>
            <a:r>
              <a:rPr lang="en-US" altLang="zh-TW" dirty="0" err="1" smtClean="0">
                <a:latin typeface="Bwgrkl" pitchFamily="2" charset="0"/>
                <a:cs typeface="Times New Roman"/>
              </a:rPr>
              <a:t>auvtou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/</a:t>
            </a:r>
            <a:r>
              <a:rPr lang="zh-TW" altLang="en-US" dirty="0" smtClean="0">
                <a:latin typeface="Bwgrkl" pitchFamily="2" charset="0"/>
                <a:cs typeface="Times New Roman"/>
              </a:rPr>
              <a:t>（約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9</a:t>
            </a:r>
            <a:r>
              <a:rPr lang="zh-TW" altLang="en-US" dirty="0" smtClean="0">
                <a:latin typeface="Bwgrkl" pitchFamily="2" charset="0"/>
                <a:cs typeface="Times New Roman"/>
              </a:rPr>
              <a:t>：</a:t>
            </a:r>
            <a:r>
              <a:rPr lang="en-US" altLang="zh-TW" dirty="0" smtClean="0">
                <a:latin typeface="Bwgrkl" pitchFamily="2" charset="0"/>
                <a:cs typeface="Times New Roman"/>
              </a:rPr>
              <a:t>2</a:t>
            </a:r>
            <a:r>
              <a:rPr lang="zh-TW" altLang="en-US" dirty="0" smtClean="0">
                <a:latin typeface="Bwgrkl" pitchFamily="2" charset="0"/>
                <a:cs typeface="Times New Roman"/>
              </a:rPr>
              <a:t>）</a:t>
            </a:r>
            <a:endParaRPr lang="en-US" altLang="zh-TW" dirty="0" smtClean="0">
              <a:latin typeface="Bwgrkl" pitchFamily="2" charset="0"/>
              <a:cs typeface="Times New Roman"/>
            </a:endParaRPr>
          </a:p>
          <a:p>
            <a:r>
              <a:rPr lang="zh-TW" altLang="zh-TW" sz="2800" kern="100" dirty="0" smtClean="0">
                <a:latin typeface="Calibri"/>
                <a:cs typeface="Arial"/>
              </a:rPr>
              <a:t>第一</a:t>
            </a:r>
            <a:r>
              <a:rPr lang="zh-TW" altLang="zh-TW" sz="2800" kern="100" dirty="0">
                <a:latin typeface="Calibri"/>
                <a:cs typeface="Arial"/>
              </a:rPr>
              <a:t>人稱（</a:t>
            </a:r>
            <a:r>
              <a:rPr lang="en-US" altLang="zh-TW" sz="2800" kern="100" dirty="0" err="1">
                <a:latin typeface="Bwgrkl"/>
                <a:cs typeface="Arial"/>
              </a:rPr>
              <a:t>evgw</a:t>
            </a:r>
            <a:r>
              <a:rPr lang="en-US" altLang="zh-TW" sz="2800" kern="100" dirty="0">
                <a:latin typeface="Bwgrkl"/>
                <a:cs typeface="Arial"/>
              </a:rPr>
              <a:t>,</a:t>
            </a:r>
            <a:r>
              <a:rPr lang="zh-TW" altLang="zh-TW" sz="2800" kern="100" dirty="0">
                <a:latin typeface="Calibri"/>
                <a:cs typeface="Arial"/>
              </a:rPr>
              <a:t>）與第二人稱（</a:t>
            </a:r>
            <a:r>
              <a:rPr lang="en-US" altLang="zh-TW" sz="2800" kern="100" dirty="0" err="1">
                <a:latin typeface="Bwgrkl"/>
                <a:cs typeface="Arial"/>
              </a:rPr>
              <a:t>su</a:t>
            </a:r>
            <a:r>
              <a:rPr lang="en-US" altLang="zh-TW" sz="2800" kern="100" dirty="0">
                <a:latin typeface="Bwgrkl"/>
                <a:cs typeface="Arial"/>
              </a:rPr>
              <a:t>,</a:t>
            </a:r>
            <a:r>
              <a:rPr lang="zh-TW" altLang="zh-TW" sz="2800" kern="100" dirty="0">
                <a:latin typeface="Calibri"/>
                <a:cs typeface="Arial"/>
              </a:rPr>
              <a:t>）的代名詞沒有性別，第三人稱的性與所代替的名詞相同。</a:t>
            </a:r>
          </a:p>
          <a:p>
            <a:r>
              <a:rPr lang="en-US" altLang="zh-TW" sz="2800" kern="100" dirty="0" err="1">
                <a:latin typeface="Bwgrkl"/>
                <a:cs typeface="Arial"/>
              </a:rPr>
              <a:t>auvto,j</a:t>
            </a:r>
            <a:r>
              <a:rPr lang="en-US" altLang="zh-TW" sz="2800" kern="100" dirty="0">
                <a:latin typeface="Bwgrkl"/>
                <a:cs typeface="Arial"/>
              </a:rPr>
              <a:t> </a:t>
            </a:r>
            <a:r>
              <a:rPr lang="zh-TW" altLang="zh-TW" sz="2800" kern="100" dirty="0">
                <a:latin typeface="Bwgrkl"/>
                <a:cs typeface="Arial"/>
              </a:rPr>
              <a:t>（</a:t>
            </a:r>
            <a:r>
              <a:rPr lang="zh-TW" altLang="zh-TW" sz="2800" kern="100" dirty="0">
                <a:latin typeface="Calibri"/>
                <a:cs typeface="Arial"/>
              </a:rPr>
              <a:t>他、她、它）有正常的格、數、性。有時跟著所替代的名詞後面作為強調語氣，例如「她自己」，但中文不一定要翻譯出來。或指「相同」的時地物。</a:t>
            </a:r>
          </a:p>
          <a:p>
            <a:r>
              <a:rPr lang="zh-TW" altLang="zh-TW" sz="2800" kern="100" dirty="0">
                <a:latin typeface="Calibri"/>
                <a:cs typeface="Arial"/>
              </a:rPr>
              <a:t>指示詞</a:t>
            </a:r>
            <a:r>
              <a:rPr lang="en-US" altLang="zh-TW" sz="2800" kern="100" dirty="0" err="1">
                <a:latin typeface="Bwgrkl"/>
                <a:cs typeface="Arial"/>
              </a:rPr>
              <a:t>ou-toj</a:t>
            </a:r>
            <a:r>
              <a:rPr lang="en-US" altLang="zh-TW" sz="2800" kern="100" dirty="0">
                <a:latin typeface="Bwgrkl"/>
                <a:cs typeface="Arial"/>
              </a:rPr>
              <a:t> </a:t>
            </a:r>
            <a:r>
              <a:rPr lang="zh-TW" altLang="zh-TW" sz="2800" kern="100" dirty="0">
                <a:latin typeface="Bwgrkl"/>
                <a:cs typeface="Arial"/>
              </a:rPr>
              <a:t>（這個、這人）</a:t>
            </a:r>
            <a:r>
              <a:rPr lang="en-US" altLang="zh-TW" sz="2800" kern="100" dirty="0">
                <a:latin typeface="Bwgrkl"/>
                <a:cs typeface="Arial"/>
              </a:rPr>
              <a:t> </a:t>
            </a:r>
            <a:r>
              <a:rPr lang="en-US" altLang="zh-TW" sz="2800" kern="100" dirty="0" err="1">
                <a:latin typeface="Bwgrkl"/>
                <a:cs typeface="Arial"/>
              </a:rPr>
              <a:t>evkei</a:t>
            </a:r>
            <a:r>
              <a:rPr lang="en-US" altLang="zh-TW" sz="2800" kern="100" dirty="0">
                <a:latin typeface="Bwgrkl"/>
                <a:cs typeface="Arial"/>
              </a:rPr>
              <a:t>/</a:t>
            </a:r>
            <a:r>
              <a:rPr lang="en-US" altLang="zh-TW" sz="2800" kern="100" dirty="0" err="1">
                <a:latin typeface="Bwgrkl"/>
                <a:cs typeface="Arial"/>
              </a:rPr>
              <a:t>noj</a:t>
            </a:r>
            <a:r>
              <a:rPr lang="en-US" altLang="zh-TW" sz="2800" kern="100" dirty="0">
                <a:latin typeface="Bwgrkl"/>
                <a:cs typeface="Arial"/>
              </a:rPr>
              <a:t> </a:t>
            </a:r>
            <a:r>
              <a:rPr lang="zh-TW" altLang="zh-TW" sz="2800" kern="100" dirty="0">
                <a:latin typeface="Bwgrkl"/>
                <a:cs typeface="Arial"/>
              </a:rPr>
              <a:t>（那個、那人）。作為代名詞，文法規則同上；作為形容詞時，文法規則如形容詞</a:t>
            </a:r>
            <a:r>
              <a:rPr lang="zh-TW" altLang="zh-TW" sz="2800" kern="100" dirty="0" smtClean="0">
                <a:latin typeface="Bwgrkl"/>
                <a:cs typeface="Arial"/>
              </a:rPr>
              <a:t>。</a:t>
            </a:r>
            <a:endParaRPr lang="zh-TW" altLang="zh-TW" sz="2800" kern="100" dirty="0">
              <a:latin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553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代名詞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kern="100" dirty="0" smtClean="0">
                <a:latin typeface="Bwgrkl"/>
                <a:cs typeface="Arial"/>
              </a:rPr>
              <a:t>不用</a:t>
            </a:r>
            <a:r>
              <a:rPr lang="zh-TW" altLang="zh-TW" sz="2800" kern="100" dirty="0">
                <a:latin typeface="Bwgrkl"/>
                <a:cs typeface="Arial"/>
              </a:rPr>
              <a:t>理會指示代名詞的拼字變化。</a:t>
            </a:r>
            <a:r>
              <a:rPr lang="zh-TW" altLang="zh-TW" sz="2800" kern="100" dirty="0">
                <a:latin typeface="Calibri"/>
                <a:ea typeface="Bwgrkl"/>
                <a:cs typeface="Arial"/>
              </a:rPr>
              <a:t> </a:t>
            </a:r>
            <a:endParaRPr lang="zh-TW" altLang="zh-TW" sz="2800" kern="100" dirty="0">
              <a:latin typeface="Calibri"/>
              <a:cs typeface="Arial"/>
            </a:endParaRPr>
          </a:p>
          <a:p>
            <a:r>
              <a:rPr lang="zh-TW" altLang="zh-TW" sz="2800" kern="100" dirty="0">
                <a:latin typeface="Calibri"/>
                <a:cs typeface="Arial"/>
              </a:rPr>
              <a:t>不要理會「第三格變式」。</a:t>
            </a:r>
          </a:p>
          <a:p>
            <a:r>
              <a:rPr lang="zh-TW" altLang="zh-TW" sz="2800" dirty="0">
                <a:latin typeface="Calibri"/>
                <a:cs typeface="Arial"/>
              </a:rPr>
              <a:t>關係代名詞</a:t>
            </a:r>
            <a:r>
              <a:rPr lang="en-US" altLang="zh-TW" sz="2800" dirty="0">
                <a:latin typeface="Bwgrkl"/>
                <a:cs typeface="Arial"/>
              </a:rPr>
              <a:t>o[j  h[  o[ </a:t>
            </a:r>
            <a:r>
              <a:rPr lang="en-US" altLang="zh-TW" sz="2800" dirty="0">
                <a:latin typeface="Calibri"/>
                <a:cs typeface="Arial"/>
              </a:rPr>
              <a:t> (who, which, that</a:t>
            </a:r>
            <a:r>
              <a:rPr lang="zh-TW" altLang="zh-TW" sz="2800" dirty="0">
                <a:latin typeface="Calibri"/>
                <a:cs typeface="Arial"/>
              </a:rPr>
              <a:t>；注意氣號</a:t>
            </a:r>
            <a:r>
              <a:rPr lang="en-US" altLang="zh-TW" sz="2800" dirty="0">
                <a:latin typeface="Calibri"/>
                <a:cs typeface="Arial"/>
              </a:rPr>
              <a:t>) </a:t>
            </a:r>
            <a:r>
              <a:rPr lang="zh-TW" altLang="zh-TW" sz="2800" dirty="0">
                <a:latin typeface="Calibri"/>
                <a:cs typeface="Arial"/>
              </a:rPr>
              <a:t>的格、數、性文法與代名詞同。中文翻譯時就直接用代名詞（他、她、它、就是），或另外開啟一個句子。有時不必翻譯出來。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242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1100</Words>
  <Application>Microsoft Office PowerPoint</Application>
  <PresentationFormat>如螢幕大小 (4:3)</PresentationFormat>
  <Paragraphs>148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13</vt:i4>
      </vt:variant>
    </vt:vector>
  </HeadingPairs>
  <TitlesOfParts>
    <vt:vector size="15" baseType="lpstr">
      <vt:lpstr>流線</vt:lpstr>
      <vt:lpstr>1_流線</vt:lpstr>
      <vt:lpstr>04介系詞、形容詞、 代名詞</vt:lpstr>
      <vt:lpstr>介系詞注意事項</vt:lpstr>
      <vt:lpstr>介系詞空間圖</vt:lpstr>
      <vt:lpstr>空間介系詞</vt:lpstr>
      <vt:lpstr>其他介系詞</vt:lpstr>
      <vt:lpstr>形容詞</vt:lpstr>
      <vt:lpstr>我、你、他、她、它的代名詞變化</vt:lpstr>
      <vt:lpstr>代名詞</vt:lpstr>
      <vt:lpstr>代名詞</vt:lpstr>
      <vt:lpstr>重要生字</vt:lpstr>
      <vt:lpstr>重要生字</vt:lpstr>
      <vt:lpstr>重要生字</vt:lpstr>
      <vt:lpstr>重要生字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04介系詞代名詞形容詞</dc:title>
  <dc:creator>user</dc:creator>
  <cp:lastModifiedBy>user</cp:lastModifiedBy>
  <cp:revision>21</cp:revision>
  <cp:lastPrinted>2014-10-14T02:45:14Z</cp:lastPrinted>
  <dcterms:created xsi:type="dcterms:W3CDTF">2014-09-25T08:57:42Z</dcterms:created>
  <dcterms:modified xsi:type="dcterms:W3CDTF">2014-10-15T08:42:19Z</dcterms:modified>
</cp:coreProperties>
</file>