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5"/>
  </p:notesMasterIdLst>
  <p:handoutMasterIdLst>
    <p:handoutMasterId r:id="rId56"/>
  </p:handoutMasterIdLst>
  <p:sldIdLst>
    <p:sldId id="256" r:id="rId2"/>
    <p:sldId id="316" r:id="rId3"/>
    <p:sldId id="257" r:id="rId4"/>
    <p:sldId id="277" r:id="rId5"/>
    <p:sldId id="336" r:id="rId6"/>
    <p:sldId id="258" r:id="rId7"/>
    <p:sldId id="259" r:id="rId8"/>
    <p:sldId id="322" r:id="rId9"/>
    <p:sldId id="260" r:id="rId10"/>
    <p:sldId id="343" r:id="rId11"/>
    <p:sldId id="261" r:id="rId12"/>
    <p:sldId id="337" r:id="rId13"/>
    <p:sldId id="338" r:id="rId14"/>
    <p:sldId id="262" r:id="rId15"/>
    <p:sldId id="308" r:id="rId16"/>
    <p:sldId id="309" r:id="rId17"/>
    <p:sldId id="310" r:id="rId18"/>
    <p:sldId id="311" r:id="rId19"/>
    <p:sldId id="312" r:id="rId20"/>
    <p:sldId id="313" r:id="rId21"/>
    <p:sldId id="290" r:id="rId22"/>
    <p:sldId id="298" r:id="rId23"/>
    <p:sldId id="299" r:id="rId24"/>
    <p:sldId id="300" r:id="rId25"/>
    <p:sldId id="263" r:id="rId26"/>
    <p:sldId id="315" r:id="rId27"/>
    <p:sldId id="301" r:id="rId28"/>
    <p:sldId id="264" r:id="rId29"/>
    <p:sldId id="302" r:id="rId30"/>
    <p:sldId id="339" r:id="rId31"/>
    <p:sldId id="340" r:id="rId32"/>
    <p:sldId id="341" r:id="rId33"/>
    <p:sldId id="342" r:id="rId34"/>
    <p:sldId id="265" r:id="rId35"/>
    <p:sldId id="304" r:id="rId36"/>
    <p:sldId id="305" r:id="rId37"/>
    <p:sldId id="306" r:id="rId38"/>
    <p:sldId id="307" r:id="rId39"/>
    <p:sldId id="266" r:id="rId40"/>
    <p:sldId id="267" r:id="rId41"/>
    <p:sldId id="331" r:id="rId42"/>
    <p:sldId id="332" r:id="rId43"/>
    <p:sldId id="288" r:id="rId44"/>
    <p:sldId id="268" r:id="rId45"/>
    <p:sldId id="269" r:id="rId46"/>
    <p:sldId id="275" r:id="rId47"/>
    <p:sldId id="293" r:id="rId48"/>
    <p:sldId id="333" r:id="rId49"/>
    <p:sldId id="334" r:id="rId50"/>
    <p:sldId id="335" r:id="rId51"/>
    <p:sldId id="329" r:id="rId52"/>
    <p:sldId id="297" r:id="rId53"/>
    <p:sldId id="274" r:id="rId54"/>
  </p:sldIdLst>
  <p:sldSz cx="9144000" cy="6858000" type="screen4x3"/>
  <p:notesSz cx="9945688" cy="681196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39" autoAdjust="0"/>
    <p:restoredTop sz="94660"/>
  </p:normalViewPr>
  <p:slideViewPr>
    <p:cSldViewPr>
      <p:cViewPr>
        <p:scale>
          <a:sx n="66" d="100"/>
          <a:sy n="66" d="100"/>
        </p:scale>
        <p:origin x="-2034" y="-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8794" cy="3403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34577" y="0"/>
            <a:ext cx="4308793" cy="3403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0E891-0776-44FE-98BA-4494DEFD7E20}" type="datetimeFigureOut">
              <a:rPr lang="zh-TW" altLang="en-US" smtClean="0"/>
              <a:t>2015/2/27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6470550"/>
            <a:ext cx="4308794" cy="3403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34577" y="6470550"/>
            <a:ext cx="4308793" cy="3403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31051-FFEF-4F85-AC2F-16F127B746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191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06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34038" y="0"/>
            <a:ext cx="4310062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12A6E-388D-4484-984E-321FF9DAD9BF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440113" y="850900"/>
            <a:ext cx="3067050" cy="2300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5363" y="3278188"/>
            <a:ext cx="7956550" cy="26828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70650"/>
            <a:ext cx="4310063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34038" y="6470650"/>
            <a:ext cx="4310062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B22C2-3F8B-4F4F-A4EB-7C8434048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0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我在華神選修暑期文與密集班兩堂希臘文，每天花</a:t>
            </a:r>
            <a:r>
              <a:rPr lang="en-US" altLang="zh-TW" dirty="0" smtClean="0"/>
              <a:t>6</a:t>
            </a:r>
            <a:r>
              <a:rPr lang="zh-TW" altLang="en-US" dirty="0" smtClean="0"/>
              <a:t>小時背誦希臘文，仍被死當。但是我會流利的英文，也讀過日文與法文。</a:t>
            </a:r>
            <a:endParaRPr lang="en-US" altLang="zh-TW" dirty="0" smtClean="0"/>
          </a:p>
          <a:p>
            <a:r>
              <a:rPr lang="zh-TW" altLang="en-US" dirty="0" smtClean="0"/>
              <a:t>不是學生的錯，是老師與教材的錯。</a:t>
            </a:r>
            <a:endParaRPr lang="en-US" altLang="zh-TW" dirty="0" smtClean="0"/>
          </a:p>
          <a:p>
            <a:r>
              <a:rPr lang="zh-TW" altLang="en-US" dirty="0" smtClean="0"/>
              <a:t>名詞</a:t>
            </a:r>
            <a:r>
              <a:rPr lang="en-US" altLang="zh-TW" dirty="0" smtClean="0"/>
              <a:t>30</a:t>
            </a:r>
            <a:r>
              <a:rPr lang="zh-TW" altLang="en-US" dirty="0" smtClean="0"/>
              <a:t>種變化，動詞</a:t>
            </a:r>
            <a:r>
              <a:rPr lang="en-US" altLang="zh-TW" dirty="0" smtClean="0"/>
              <a:t>1296</a:t>
            </a:r>
            <a:r>
              <a:rPr lang="zh-TW" altLang="en-US" dirty="0" smtClean="0"/>
              <a:t>種變化（大家讀希臘文，一讀就餓，一餓就溜）。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B22C2-3F8B-4F4F-A4EB-7C8434048A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8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跟著唸，不要死背。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B22C2-3F8B-4F4F-A4EB-7C8434048AA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7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B22C2-3F8B-4F4F-A4EB-7C8434048AA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63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不要死背這些詞性，電腦會告訴我們，看多了自然就熟。翻譯時參考翻譯表就可以。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B22C2-3F8B-4F4F-A4EB-7C8434048AA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77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B22C2-3F8B-4F4F-A4EB-7C8434048AA4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829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B22C2-3F8B-4F4F-A4EB-7C8434048AA4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523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多讀、多朗誦，就會多信心與興趣。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B22C2-3F8B-4F4F-A4EB-7C8434048AA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17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先讀一遍字母的正確發音，但是一生可能就只會用到幾次。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B22C2-3F8B-4F4F-A4EB-7C8434048A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39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大家練習寫，每個字母寫三次。我唸一個字母，大家就寫那個字母三次。一邊寫一遍念。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B22C2-3F8B-4F4F-A4EB-7C8434048A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61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看看就好，不必背。將來有需要時，再拿來對照。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B22C2-3F8B-4F4F-A4EB-7C8434048A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28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聲調符號結合在一起時，請判斷是什麼符號。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B22C2-3F8B-4F4F-A4EB-7C8434048A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20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雙母音只有兩個會變動發音。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B22C2-3F8B-4F4F-A4EB-7C8434048AA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61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簡單拼法的冠詞預告名詞的詞性。請大家跟我唸兩遍，但是不要死背。一邊聽冠詞歌，一邊看著這些冠詞，高興聽兩次。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B22C2-3F8B-4F4F-A4EB-7C8434048A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23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先跟著我唸一遍希臘文，然後自己念英文拼音。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B22C2-3F8B-4F4F-A4EB-7C8434048AA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50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這兩個表格在講義的</a:t>
            </a:r>
            <a:r>
              <a:rPr lang="en-US" altLang="zh-TW" dirty="0" smtClean="0"/>
              <a:t>37</a:t>
            </a:r>
            <a:r>
              <a:rPr lang="zh-TW" altLang="en-US" dirty="0" smtClean="0"/>
              <a:t>頁左右。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B22C2-3F8B-4F4F-A4EB-7C8434048AA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15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B11F-EAB8-4714-91C6-416249799DA1}" type="datetimeFigureOut">
              <a:rPr lang="zh-TW" altLang="en-US" smtClean="0"/>
              <a:t>2015/2/27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FC633-65BE-4B68-B64F-F854282B6FE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B11F-EAB8-4714-91C6-416249799DA1}" type="datetimeFigureOut">
              <a:rPr lang="zh-TW" altLang="en-US" smtClean="0"/>
              <a:t>2015/2/27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FC633-65BE-4B68-B64F-F854282B6FE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B11F-EAB8-4714-91C6-416249799DA1}" type="datetimeFigureOut">
              <a:rPr lang="zh-TW" altLang="en-US" smtClean="0"/>
              <a:t>2015/2/27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FC633-65BE-4B68-B64F-F854282B6FE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B11F-EAB8-4714-91C6-416249799DA1}" type="datetimeFigureOut">
              <a:rPr lang="zh-TW" altLang="en-US" smtClean="0"/>
              <a:t>2015/2/27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FC633-65BE-4B68-B64F-F854282B6FE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B11F-EAB8-4714-91C6-416249799DA1}" type="datetimeFigureOut">
              <a:rPr lang="zh-TW" altLang="en-US" smtClean="0"/>
              <a:t>2015/2/27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FC633-65BE-4B68-B64F-F854282B6FE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B11F-EAB8-4714-91C6-416249799DA1}" type="datetimeFigureOut">
              <a:rPr lang="zh-TW" altLang="en-US" smtClean="0"/>
              <a:t>2015/2/27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FC633-65BE-4B68-B64F-F854282B6FE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B11F-EAB8-4714-91C6-416249799DA1}" type="datetimeFigureOut">
              <a:rPr lang="zh-TW" altLang="en-US" smtClean="0"/>
              <a:t>2015/2/27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FC633-65BE-4B68-B64F-F854282B6FE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B11F-EAB8-4714-91C6-416249799DA1}" type="datetimeFigureOut">
              <a:rPr lang="zh-TW" altLang="en-US" smtClean="0"/>
              <a:t>2015/2/27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FC633-65BE-4B68-B64F-F854282B6FE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B11F-EAB8-4714-91C6-416249799DA1}" type="datetimeFigureOut">
              <a:rPr lang="zh-TW" altLang="en-US" smtClean="0"/>
              <a:t>2015/2/27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FC633-65BE-4B68-B64F-F854282B6FE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B11F-EAB8-4714-91C6-416249799DA1}" type="datetimeFigureOut">
              <a:rPr lang="zh-TW" altLang="en-US" smtClean="0"/>
              <a:t>2015/2/27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FC633-65BE-4B68-B64F-F854282B6FE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B11F-EAB8-4714-91C6-416249799DA1}" type="datetimeFigureOut">
              <a:rPr lang="zh-TW" altLang="en-US" smtClean="0"/>
              <a:t>2015/2/27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39FC633-65BE-4B68-B64F-F854282B6FE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9EB11F-EAB8-4714-91C6-416249799DA1}" type="datetimeFigureOut">
              <a:rPr lang="zh-TW" altLang="en-US" smtClean="0"/>
              <a:t>2015/2/27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9FC633-65BE-4B68-B64F-F854282B6FEA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24076;&#33240;&#25991;&#36895;&#25104;12&#25991;&#27861;&#32763;&#35695;&#34920;.doc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&#24076;&#33240;&#25991;&#36895;&#25104;13&#20171;&#31995;&#35422;&#32763;&#35695;&#34920;.docx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bible.fhl.net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bible.fhl.net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&#24076;&#33240;&#25991;&#36895;&#25104;13&#20171;&#31995;&#35422;&#32763;&#35695;&#34920;.docx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&#24076;&#33240;&#25991;&#36895;&#25104;12&#25991;&#27861;&#32763;&#35695;&#34920;.docx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bible.fhl.net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bible.fhl.net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聖經希臘文輕鬆速成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（</a:t>
            </a:r>
            <a:r>
              <a:rPr lang="en-US" altLang="zh-TW" dirty="0" smtClean="0"/>
              <a:t>4</a:t>
            </a:r>
            <a:r>
              <a:rPr lang="zh-TW" altLang="en-US" dirty="0" smtClean="0"/>
              <a:t>小時）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368816"/>
          </a:xfrm>
        </p:spPr>
        <p:txBody>
          <a:bodyPr>
            <a:normAutofit/>
          </a:bodyPr>
          <a:lstStyle/>
          <a:p>
            <a:pPr algn="l"/>
            <a:r>
              <a:rPr lang="zh-TW" altLang="en-US" dirty="0" smtClean="0"/>
              <a:t>郭承天</a:t>
            </a:r>
            <a:endParaRPr lang="en-US" altLang="zh-TW" dirty="0" smtClean="0"/>
          </a:p>
          <a:p>
            <a:pPr algn="l"/>
            <a:r>
              <a:rPr lang="zh-TW" altLang="en-US" dirty="0" smtClean="0"/>
              <a:t>政治</a:t>
            </a:r>
            <a:r>
              <a:rPr lang="zh-TW" altLang="en-US" dirty="0"/>
              <a:t>大學政治系特聘教授、宗教所合聘教授</a:t>
            </a:r>
            <a:endParaRPr lang="en-US" altLang="zh-TW" dirty="0" smtClean="0"/>
          </a:p>
          <a:p>
            <a:pPr algn="l"/>
            <a:endParaRPr lang="en-US" altLang="zh-TW" dirty="0" smtClean="0"/>
          </a:p>
          <a:p>
            <a:pPr algn="l"/>
            <a:r>
              <a:rPr lang="en-US" altLang="zh-TW" dirty="0" smtClean="0"/>
              <a:t>Copyright©2015 </a:t>
            </a:r>
            <a:r>
              <a:rPr lang="zh-TW" altLang="zh-TW" dirty="0"/>
              <a:t>郭承天 版權所有</a:t>
            </a:r>
          </a:p>
          <a:p>
            <a:pPr algn="l"/>
            <a:r>
              <a:rPr lang="zh-TW" altLang="zh-TW" dirty="0"/>
              <a:t>歡迎免費下載，但非經作者許可，不得作為商業</a:t>
            </a:r>
            <a:r>
              <a:rPr lang="zh-TW" altLang="zh-TW" dirty="0" smtClean="0"/>
              <a:t>用途</a:t>
            </a:r>
            <a:r>
              <a:rPr lang="zh-TW" altLang="en-US" dirty="0" smtClean="0"/>
              <a:t>。使用本教材需先至</a:t>
            </a:r>
            <a:r>
              <a:rPr lang="en-US" altLang="zh-TW" dirty="0" err="1" smtClean="0"/>
              <a:t>BibleWorks</a:t>
            </a:r>
            <a:r>
              <a:rPr lang="zh-TW" altLang="en-US" dirty="0" smtClean="0"/>
              <a:t>網站下載</a:t>
            </a:r>
            <a:r>
              <a:rPr lang="en-US" altLang="zh-TW" dirty="0" err="1" smtClean="0"/>
              <a:t>bwgrkl</a:t>
            </a:r>
            <a:r>
              <a:rPr lang="zh-TW" altLang="en-US" dirty="0" smtClean="0"/>
              <a:t>字型。惠賜修正建議，請寄</a:t>
            </a:r>
            <a:r>
              <a:rPr lang="en-US" altLang="zh-TW" dirty="0" smtClean="0"/>
              <a:t>ctkuo@nccu.edu.tw</a:t>
            </a:r>
          </a:p>
        </p:txBody>
      </p:sp>
    </p:spTree>
    <p:extLst>
      <p:ext uri="{BB962C8B-B14F-4D97-AF65-F5344CB8AC3E}">
        <p14:creationId xmlns:p14="http://schemas.microsoft.com/office/powerpoint/2010/main" val="336156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字母、發音與冠詞</a:t>
            </a:r>
            <a:r>
              <a:rPr lang="en-US" altLang="zh-TW" dirty="0" smtClean="0"/>
              <a:t>(7/8)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Autofit/>
          </a:bodyPr>
          <a:lstStyle/>
          <a:p>
            <a:pPr lvl="0">
              <a:buClr>
                <a:srgbClr val="0BD0D9"/>
              </a:buClr>
            </a:pPr>
            <a:r>
              <a:rPr lang="zh-TW" altLang="en-US" sz="3200" dirty="0" smtClean="0">
                <a:solidFill>
                  <a:srgbClr val="FF0000"/>
                </a:solidFill>
                <a:latin typeface="新細明體"/>
                <a:cs typeface="Times New Roman"/>
              </a:rPr>
              <a:t>雙</a:t>
            </a:r>
            <a:r>
              <a:rPr lang="zh-TW" altLang="en-US" sz="3200" dirty="0">
                <a:solidFill>
                  <a:srgbClr val="FF0000"/>
                </a:solidFill>
                <a:latin typeface="新細明體"/>
                <a:cs typeface="Times New Roman"/>
              </a:rPr>
              <a:t>母音</a:t>
            </a:r>
            <a:r>
              <a:rPr lang="zh-TW" altLang="en-US" sz="3200" dirty="0">
                <a:solidFill>
                  <a:prstClr val="black"/>
                </a:solidFill>
                <a:latin typeface="新細明體"/>
                <a:cs typeface="Times New Roman"/>
              </a:rPr>
              <a:t>：</a:t>
            </a:r>
            <a:r>
              <a:rPr lang="en-US" altLang="zh-TW" sz="3200" dirty="0" err="1">
                <a:solidFill>
                  <a:prstClr val="black"/>
                </a:solidFill>
                <a:latin typeface="Bwgrkl"/>
                <a:cs typeface="Times New Roman"/>
              </a:rPr>
              <a:t>ai</a:t>
            </a:r>
            <a:r>
              <a:rPr lang="en-US" altLang="zh-TW" sz="3200" dirty="0">
                <a:solidFill>
                  <a:prstClr val="black"/>
                </a:solidFill>
                <a:latin typeface="Bwgrkl"/>
                <a:cs typeface="Times New Roman"/>
              </a:rPr>
              <a:t> </a:t>
            </a:r>
            <a:r>
              <a:rPr lang="en-US" altLang="zh-TW" sz="3200" dirty="0" err="1">
                <a:solidFill>
                  <a:prstClr val="black"/>
                </a:solidFill>
                <a:latin typeface="Bwgrkl"/>
                <a:cs typeface="Times New Roman"/>
              </a:rPr>
              <a:t>ei</a:t>
            </a:r>
            <a:r>
              <a:rPr lang="en-US" altLang="zh-TW" sz="3200" dirty="0">
                <a:solidFill>
                  <a:prstClr val="black"/>
                </a:solidFill>
                <a:latin typeface="Bwgrkl"/>
                <a:cs typeface="Times New Roman"/>
              </a:rPr>
              <a:t> </a:t>
            </a:r>
            <a:r>
              <a:rPr lang="en-US" altLang="zh-TW" sz="3200" dirty="0" err="1">
                <a:solidFill>
                  <a:prstClr val="black"/>
                </a:solidFill>
                <a:latin typeface="Bwgrkl"/>
                <a:cs typeface="Times New Roman"/>
              </a:rPr>
              <a:t>oi</a:t>
            </a:r>
            <a:r>
              <a:rPr lang="en-US" altLang="zh-TW" sz="3200" dirty="0">
                <a:solidFill>
                  <a:prstClr val="black"/>
                </a:solidFill>
                <a:latin typeface="Bwgrkl"/>
                <a:cs typeface="Times New Roman"/>
              </a:rPr>
              <a:t> au </a:t>
            </a:r>
            <a:r>
              <a:rPr lang="en-US" altLang="zh-TW" sz="3200" dirty="0" err="1">
                <a:solidFill>
                  <a:srgbClr val="FF0000"/>
                </a:solidFill>
                <a:latin typeface="Bwgrkl"/>
                <a:cs typeface="Times New Roman"/>
              </a:rPr>
              <a:t>ou</a:t>
            </a:r>
            <a:r>
              <a:rPr lang="en-US" altLang="zh-TW" sz="3200" dirty="0">
                <a:solidFill>
                  <a:prstClr val="black"/>
                </a:solidFill>
                <a:latin typeface="Bwgrkl"/>
                <a:cs typeface="Times New Roman"/>
              </a:rPr>
              <a:t> </a:t>
            </a:r>
            <a:r>
              <a:rPr lang="en-US" altLang="zh-TW" sz="3200" dirty="0" err="1">
                <a:solidFill>
                  <a:prstClr val="black"/>
                </a:solidFill>
                <a:latin typeface="Bwgrkl"/>
                <a:cs typeface="Times New Roman"/>
              </a:rPr>
              <a:t>ui</a:t>
            </a:r>
            <a:r>
              <a:rPr lang="en-US" altLang="zh-TW" sz="3200" dirty="0">
                <a:solidFill>
                  <a:prstClr val="black"/>
                </a:solidFill>
                <a:latin typeface="Bwgrkl"/>
                <a:cs typeface="Times New Roman"/>
              </a:rPr>
              <a:t> </a:t>
            </a:r>
            <a:r>
              <a:rPr lang="en-US" altLang="zh-TW" sz="3200" dirty="0" err="1" smtClean="0">
                <a:solidFill>
                  <a:srgbClr val="FF0000"/>
                </a:solidFill>
                <a:latin typeface="Bwgrkl"/>
                <a:cs typeface="Times New Roman"/>
              </a:rPr>
              <a:t>eu</a:t>
            </a:r>
            <a:r>
              <a:rPr lang="en-US" altLang="zh-TW" sz="3200" dirty="0" smtClean="0">
                <a:solidFill>
                  <a:srgbClr val="FF0000"/>
                </a:solidFill>
                <a:latin typeface="Times New Roman"/>
              </a:rPr>
              <a:t>/</a:t>
            </a:r>
            <a:r>
              <a:rPr lang="en-US" altLang="zh-TW" sz="3200" dirty="0" err="1" smtClean="0">
                <a:solidFill>
                  <a:srgbClr val="FF0000"/>
                </a:solidFill>
                <a:latin typeface="Bwgrkl"/>
                <a:cs typeface="Times New Roman"/>
              </a:rPr>
              <a:t>hu</a:t>
            </a:r>
            <a:r>
              <a:rPr lang="en-US" altLang="zh-TW" sz="3200" dirty="0" smtClean="0">
                <a:solidFill>
                  <a:prstClr val="black"/>
                </a:solidFill>
                <a:latin typeface="Bwgrkl"/>
                <a:cs typeface="Times New Roman"/>
              </a:rPr>
              <a:t> 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TW" sz="3200" dirty="0" smtClean="0">
                <a:solidFill>
                  <a:prstClr val="black"/>
                </a:solidFill>
                <a:latin typeface="Bwgrkl"/>
                <a:cs typeface="Times New Roman"/>
              </a:rPr>
              <a:t> </a:t>
            </a:r>
            <a:r>
              <a:rPr lang="zh-TW" altLang="en-US" sz="3200" dirty="0" smtClean="0">
                <a:solidFill>
                  <a:prstClr val="black"/>
                </a:solidFill>
                <a:latin typeface="Bwgrkl"/>
                <a:cs typeface="Times New Roman"/>
              </a:rPr>
              <a:t> </a:t>
            </a:r>
            <a:r>
              <a:rPr lang="en-US" altLang="zh-TW" sz="3200" dirty="0" err="1" smtClean="0">
                <a:solidFill>
                  <a:prstClr val="black"/>
                </a:solidFill>
                <a:latin typeface="Bwgrkl"/>
                <a:cs typeface="Times New Roman"/>
              </a:rPr>
              <a:t>vIhsou</a:t>
            </a:r>
            <a:r>
              <a:rPr lang="en-US" altLang="zh-TW" sz="3200" dirty="0" smtClean="0">
                <a:solidFill>
                  <a:prstClr val="black"/>
                </a:solidFill>
                <a:latin typeface="Bwgrkl"/>
                <a:cs typeface="Times New Roman"/>
              </a:rPr>
              <a:t>/j </a:t>
            </a:r>
            <a:r>
              <a:rPr lang="zh-TW" altLang="en-US" sz="3200" dirty="0" smtClean="0">
                <a:solidFill>
                  <a:prstClr val="black"/>
                </a:solidFill>
                <a:latin typeface="Bwgrkl"/>
                <a:cs typeface="Times New Roman"/>
              </a:rPr>
              <a:t> </a:t>
            </a:r>
            <a:r>
              <a:rPr lang="en-US" altLang="zh-TW" sz="3200" dirty="0" err="1" smtClean="0">
                <a:solidFill>
                  <a:prstClr val="black"/>
                </a:solidFill>
                <a:latin typeface="Bwgrkl"/>
                <a:cs typeface="Times New Roman"/>
              </a:rPr>
              <a:t>pneu</a:t>
            </a:r>
            <a:r>
              <a:rPr lang="en-US" altLang="zh-TW" sz="3200" dirty="0" smtClean="0">
                <a:solidFill>
                  <a:prstClr val="black"/>
                </a:solidFill>
                <a:latin typeface="Bwgrkl"/>
                <a:cs typeface="Times New Roman"/>
              </a:rPr>
              <a:t>/ma</a:t>
            </a:r>
            <a:endParaRPr lang="en-US" altLang="zh-TW" sz="3200" dirty="0" smtClean="0">
              <a:latin typeface="Bwgrkl"/>
              <a:cs typeface="Times New Roman"/>
            </a:endParaRPr>
          </a:p>
          <a:p>
            <a:r>
              <a:rPr lang="zh-TW" altLang="en-US" sz="3200" dirty="0" smtClean="0">
                <a:solidFill>
                  <a:srgbClr val="FF0000"/>
                </a:solidFill>
                <a:latin typeface="Bwgrkl"/>
                <a:cs typeface="Times New Roman"/>
              </a:rPr>
              <a:t>標點符號</a:t>
            </a:r>
            <a:r>
              <a:rPr lang="zh-TW" altLang="zh-TW" sz="3200" dirty="0">
                <a:cs typeface="Times New Roman"/>
              </a:rPr>
              <a:t>逗點（</a:t>
            </a:r>
            <a:r>
              <a:rPr lang="en-US" altLang="zh-TW" sz="3200" dirty="0">
                <a:cs typeface="Times New Roman"/>
              </a:rPr>
              <a:t>,</a:t>
            </a:r>
            <a:r>
              <a:rPr lang="zh-TW" altLang="zh-TW" sz="3200" dirty="0">
                <a:cs typeface="Times New Roman"/>
              </a:rPr>
              <a:t>）和句點（</a:t>
            </a:r>
            <a:r>
              <a:rPr lang="en-US" altLang="zh-TW" sz="3200" dirty="0">
                <a:cs typeface="Times New Roman"/>
              </a:rPr>
              <a:t>.</a:t>
            </a:r>
            <a:r>
              <a:rPr lang="zh-TW" altLang="zh-TW" sz="3200" dirty="0">
                <a:cs typeface="Times New Roman"/>
              </a:rPr>
              <a:t>）」的用法與中文一樣。比較高的句點（</a:t>
            </a:r>
            <a:r>
              <a:rPr lang="en-US" altLang="zh-TW" sz="3200" dirty="0">
                <a:latin typeface="Bwgrkl"/>
                <a:cs typeface="Times New Roman"/>
              </a:rPr>
              <a:t>\</a:t>
            </a:r>
            <a:r>
              <a:rPr lang="zh-TW" altLang="zh-TW" sz="3200" dirty="0">
                <a:cs typeface="Times New Roman"/>
              </a:rPr>
              <a:t>）要轉換成中文的分號（</a:t>
            </a:r>
            <a:r>
              <a:rPr lang="en-US" altLang="zh-TW" sz="3200" dirty="0">
                <a:cs typeface="Times New Roman"/>
              </a:rPr>
              <a:t>;</a:t>
            </a:r>
            <a:r>
              <a:rPr lang="zh-TW" altLang="zh-TW" sz="3200" dirty="0">
                <a:cs typeface="Times New Roman"/>
              </a:rPr>
              <a:t>）或冒號（</a:t>
            </a:r>
            <a:r>
              <a:rPr lang="en-US" altLang="zh-TW" sz="3200" dirty="0">
                <a:cs typeface="Times New Roman"/>
              </a:rPr>
              <a:t>:</a:t>
            </a:r>
            <a:r>
              <a:rPr lang="zh-TW" altLang="zh-TW" sz="3200" dirty="0" smtClean="0">
                <a:cs typeface="Times New Roman"/>
              </a:rPr>
              <a:t>）</a:t>
            </a:r>
            <a:r>
              <a:rPr lang="zh-TW" altLang="en-US" sz="3200" dirty="0" smtClean="0">
                <a:cs typeface="Times New Roman"/>
              </a:rPr>
              <a:t>。希臘文分號</a:t>
            </a:r>
            <a:r>
              <a:rPr lang="zh-TW" altLang="zh-TW" sz="3200" dirty="0">
                <a:cs typeface="Times New Roman"/>
              </a:rPr>
              <a:t>（</a:t>
            </a:r>
            <a:r>
              <a:rPr lang="en-US" altLang="zh-TW" sz="3200" dirty="0">
                <a:cs typeface="Times New Roman"/>
              </a:rPr>
              <a:t>;</a:t>
            </a:r>
            <a:r>
              <a:rPr lang="zh-TW" altLang="zh-TW" sz="3200" dirty="0">
                <a:cs typeface="Times New Roman"/>
              </a:rPr>
              <a:t>）</a:t>
            </a:r>
            <a:r>
              <a:rPr lang="zh-TW" altLang="en-US" sz="3200" dirty="0" smtClean="0">
                <a:cs typeface="Times New Roman"/>
              </a:rPr>
              <a:t>是問號</a:t>
            </a:r>
            <a:r>
              <a:rPr lang="en-US" altLang="zh-TW" sz="3200" dirty="0" smtClean="0">
                <a:cs typeface="Times New Roman"/>
              </a:rPr>
              <a:t>(?)</a:t>
            </a:r>
            <a:r>
              <a:rPr lang="zh-TW" altLang="en-US" sz="3200" dirty="0" smtClean="0">
                <a:cs typeface="Times New Roman"/>
              </a:rPr>
              <a:t>。</a:t>
            </a:r>
            <a:endParaRPr lang="en-US" altLang="zh-TW" sz="3200" dirty="0" smtClean="0">
              <a:cs typeface="Times New Roman"/>
            </a:endParaRPr>
          </a:p>
          <a:p>
            <a:r>
              <a:rPr lang="zh-TW" altLang="zh-TW" sz="3200" dirty="0">
                <a:latin typeface="Calibri"/>
                <a:cs typeface="Times New Roman"/>
              </a:rPr>
              <a:t>有些字母下面會有一個像是小寫</a:t>
            </a:r>
            <a:r>
              <a:rPr lang="zh-TW" altLang="zh-TW" sz="3200" dirty="0">
                <a:ea typeface="Calibri"/>
                <a:cs typeface="Times New Roman"/>
              </a:rPr>
              <a:t> </a:t>
            </a:r>
            <a:r>
              <a:rPr lang="en-US" altLang="zh-TW" sz="3200" dirty="0" err="1">
                <a:latin typeface="Bwgrkl"/>
                <a:cs typeface="Times New Roman"/>
              </a:rPr>
              <a:t>i</a:t>
            </a:r>
            <a:r>
              <a:rPr lang="en-US" altLang="zh-TW" sz="3200" dirty="0">
                <a:latin typeface="Calibri"/>
                <a:cs typeface="Times New Roman"/>
              </a:rPr>
              <a:t> </a:t>
            </a:r>
            <a:r>
              <a:rPr lang="zh-TW" altLang="zh-TW" sz="3200" dirty="0">
                <a:latin typeface="Calibri"/>
                <a:cs typeface="Times New Roman"/>
              </a:rPr>
              <a:t>的文法符號</a:t>
            </a:r>
            <a:r>
              <a:rPr lang="zh-TW" altLang="zh-TW" sz="3200" dirty="0" smtClean="0">
                <a:latin typeface="Calibri"/>
                <a:cs typeface="Times New Roman"/>
              </a:rPr>
              <a:t>（</a:t>
            </a:r>
            <a:r>
              <a:rPr lang="en-US" altLang="zh-TW" sz="3200" dirty="0" smtClean="0">
                <a:latin typeface="Bwgrkl" pitchFamily="2" charset="0"/>
                <a:cs typeface="Times New Roman"/>
              </a:rPr>
              <a:t>w|</a:t>
            </a:r>
            <a:r>
              <a:rPr lang="zh-TW" altLang="zh-TW" sz="3200" dirty="0" smtClean="0">
                <a:latin typeface="Calibri"/>
                <a:cs typeface="Times New Roman"/>
              </a:rPr>
              <a:t>）。</a:t>
            </a:r>
            <a:r>
              <a:rPr lang="zh-TW" altLang="zh-TW" sz="3200" dirty="0">
                <a:latin typeface="Calibri"/>
                <a:cs typeface="Times New Roman"/>
              </a:rPr>
              <a:t>目前不要理他，這大都</a:t>
            </a:r>
            <a:r>
              <a:rPr lang="zh-TW" altLang="zh-TW" sz="3200" dirty="0" smtClean="0">
                <a:latin typeface="Calibri"/>
                <a:cs typeface="Times New Roman"/>
              </a:rPr>
              <a:t>是</a:t>
            </a:r>
            <a:r>
              <a:rPr lang="zh-TW" altLang="en-US" sz="3200" dirty="0" smtClean="0">
                <a:latin typeface="Calibri"/>
                <a:cs typeface="Times New Roman"/>
              </a:rPr>
              <a:t>名詞</a:t>
            </a:r>
            <a:r>
              <a:rPr lang="zh-TW" altLang="zh-TW" sz="3200" dirty="0" smtClean="0">
                <a:latin typeface="Calibri"/>
                <a:cs typeface="Times New Roman"/>
              </a:rPr>
              <a:t>（</a:t>
            </a:r>
            <a:r>
              <a:rPr lang="zh-TW" altLang="zh-TW" sz="3200" dirty="0">
                <a:latin typeface="Calibri"/>
                <a:cs typeface="Times New Roman"/>
              </a:rPr>
              <a:t>間接受格）文法</a:t>
            </a:r>
            <a:r>
              <a:rPr lang="zh-TW" altLang="zh-TW" sz="3200" dirty="0" smtClean="0">
                <a:latin typeface="Calibri"/>
                <a:cs typeface="Times New Roman"/>
              </a:rPr>
              <a:t>符號</a:t>
            </a:r>
            <a:r>
              <a:rPr lang="zh-TW" altLang="en-US" sz="3200" dirty="0" smtClean="0">
                <a:latin typeface="Calibri"/>
                <a:cs typeface="Times New Roman"/>
              </a:rPr>
              <a:t>。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34487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zh-TW" altLang="en-US" dirty="0">
                <a:solidFill>
                  <a:prstClr val="black"/>
                </a:solidFill>
              </a:rPr>
              <a:t>字母、發音與冠詞</a:t>
            </a:r>
            <a:r>
              <a:rPr lang="en-US" altLang="zh-TW" dirty="0" smtClean="0">
                <a:solidFill>
                  <a:prstClr val="black"/>
                </a:solidFill>
              </a:rPr>
              <a:t>(8/8)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502232"/>
              </p:ext>
            </p:extLst>
          </p:nvPr>
        </p:nvGraphicFramePr>
        <p:xfrm>
          <a:off x="611563" y="1556791"/>
          <a:ext cx="8064893" cy="4815840"/>
        </p:xfrm>
        <a:graphic>
          <a:graphicData uri="http://schemas.openxmlformats.org/drawingml/2006/table">
            <a:tbl>
              <a:tblPr firstRow="1" firstCol="1" bandRow="1"/>
              <a:tblGrid>
                <a:gridCol w="1573294"/>
                <a:gridCol w="1622194"/>
                <a:gridCol w="1623135"/>
                <a:gridCol w="1623135"/>
                <a:gridCol w="1623135"/>
              </a:tblGrid>
              <a:tr h="4019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 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 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陽性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陰性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中性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817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單數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主格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 kern="100" dirty="0">
                          <a:effectLst/>
                          <a:latin typeface="Bwgrkl"/>
                          <a:ea typeface="新細明體"/>
                          <a:cs typeface="Times New Roman"/>
                        </a:rPr>
                        <a:t>o`</a:t>
                      </a:r>
                      <a:endParaRPr lang="zh-TW" sz="3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 kern="100">
                          <a:effectLst/>
                          <a:latin typeface="Bwgrkl"/>
                          <a:ea typeface="新細明體"/>
                          <a:cs typeface="Times New Roman"/>
                        </a:rPr>
                        <a:t>h`</a:t>
                      </a:r>
                      <a:endParaRPr lang="zh-TW" sz="3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 kern="100">
                          <a:effectLst/>
                          <a:latin typeface="Bwgrkl"/>
                          <a:ea typeface="新細明體"/>
                          <a:cs typeface="Times New Roman"/>
                        </a:rPr>
                        <a:t>to,</a:t>
                      </a:r>
                      <a:endParaRPr lang="zh-TW" sz="3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81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所有格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 kern="100" dirty="0" err="1">
                          <a:effectLst/>
                          <a:latin typeface="Bwgrkl"/>
                          <a:ea typeface="新細明體"/>
                          <a:cs typeface="Times New Roman"/>
                        </a:rPr>
                        <a:t>tou</a:t>
                      </a:r>
                      <a:r>
                        <a:rPr lang="en-US" sz="3600" b="1" kern="100" dirty="0">
                          <a:effectLst/>
                          <a:latin typeface="Bwgrkl"/>
                          <a:ea typeface="新細明體"/>
                          <a:cs typeface="Times New Roman"/>
                        </a:rPr>
                        <a:t>/</a:t>
                      </a:r>
                      <a:endParaRPr lang="zh-TW" sz="3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 kern="100">
                          <a:effectLst/>
                          <a:latin typeface="Bwgrkl"/>
                          <a:ea typeface="新細明體"/>
                          <a:cs typeface="Times New Roman"/>
                        </a:rPr>
                        <a:t>th/j</a:t>
                      </a:r>
                      <a:endParaRPr lang="zh-TW" sz="3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 kern="100">
                          <a:effectLst/>
                          <a:latin typeface="Bwgrkl"/>
                          <a:ea typeface="新細明體"/>
                          <a:cs typeface="Times New Roman"/>
                        </a:rPr>
                        <a:t>tou/</a:t>
                      </a:r>
                      <a:endParaRPr lang="zh-TW" sz="3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81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間接受格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 kern="100" dirty="0" err="1">
                          <a:effectLst/>
                          <a:latin typeface="Bwgrkl"/>
                          <a:ea typeface="新細明體"/>
                          <a:cs typeface="Times New Roman"/>
                        </a:rPr>
                        <a:t>tw</a:t>
                      </a:r>
                      <a:r>
                        <a:rPr lang="en-US" sz="3600" b="1" kern="100" dirty="0">
                          <a:effectLst/>
                          <a:latin typeface="Bwgrkl"/>
                          <a:ea typeface="新細明體"/>
                          <a:cs typeface="Times New Roman"/>
                        </a:rPr>
                        <a:t>|/</a:t>
                      </a:r>
                      <a:endParaRPr lang="zh-TW" sz="3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 kern="100" dirty="0" err="1">
                          <a:effectLst/>
                          <a:latin typeface="Bwgrkl"/>
                          <a:ea typeface="新細明體"/>
                          <a:cs typeface="Times New Roman"/>
                        </a:rPr>
                        <a:t>th</a:t>
                      </a:r>
                      <a:r>
                        <a:rPr lang="en-US" sz="3600" b="1" kern="100" dirty="0">
                          <a:effectLst/>
                          <a:latin typeface="Bwgrkl"/>
                          <a:ea typeface="新細明體"/>
                          <a:cs typeface="Times New Roman"/>
                        </a:rPr>
                        <a:t>/|</a:t>
                      </a:r>
                      <a:endParaRPr lang="zh-TW" sz="3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 kern="100">
                          <a:effectLst/>
                          <a:latin typeface="Bwgrkl"/>
                          <a:ea typeface="新細明體"/>
                          <a:cs typeface="Times New Roman"/>
                        </a:rPr>
                        <a:t>tw|/</a:t>
                      </a:r>
                      <a:endParaRPr lang="zh-TW" sz="3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81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直接受格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 kern="100" dirty="0" err="1">
                          <a:effectLst/>
                          <a:latin typeface="Bwgrkl"/>
                          <a:ea typeface="新細明體"/>
                          <a:cs typeface="Times New Roman"/>
                        </a:rPr>
                        <a:t>to,n</a:t>
                      </a:r>
                      <a:endParaRPr lang="zh-TW" sz="3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 kern="100" dirty="0" err="1">
                          <a:effectLst/>
                          <a:latin typeface="Bwgrkl"/>
                          <a:ea typeface="新細明體"/>
                          <a:cs typeface="Times New Roman"/>
                        </a:rPr>
                        <a:t>th,n</a:t>
                      </a:r>
                      <a:endParaRPr lang="zh-TW" sz="3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 kern="100">
                          <a:effectLst/>
                          <a:latin typeface="Bwgrkl"/>
                          <a:ea typeface="新細明體"/>
                          <a:cs typeface="Times New Roman"/>
                        </a:rPr>
                        <a:t>to,</a:t>
                      </a:r>
                      <a:endParaRPr lang="zh-TW" sz="3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817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複數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主格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 kern="100">
                          <a:effectLst/>
                          <a:latin typeface="Bwgrkl"/>
                          <a:ea typeface="新細明體"/>
                          <a:cs typeface="Times New Roman"/>
                        </a:rPr>
                        <a:t>oi`</a:t>
                      </a:r>
                      <a:endParaRPr lang="zh-TW" sz="3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 kern="100" dirty="0" err="1">
                          <a:effectLst/>
                          <a:latin typeface="Bwgrkl"/>
                          <a:ea typeface="新細明體"/>
                          <a:cs typeface="Times New Roman"/>
                        </a:rPr>
                        <a:t>ai</a:t>
                      </a:r>
                      <a:r>
                        <a:rPr lang="en-US" sz="3600" b="1" kern="100" dirty="0">
                          <a:effectLst/>
                          <a:latin typeface="Bwgrkl"/>
                          <a:ea typeface="新細明體"/>
                          <a:cs typeface="Times New Roman"/>
                        </a:rPr>
                        <a:t>`</a:t>
                      </a:r>
                      <a:endParaRPr lang="zh-TW" sz="3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 kern="100">
                          <a:effectLst/>
                          <a:latin typeface="Bwgrkl"/>
                          <a:ea typeface="新細明體"/>
                          <a:cs typeface="Times New Roman"/>
                        </a:rPr>
                        <a:t>ta,</a:t>
                      </a:r>
                      <a:endParaRPr lang="zh-TW" sz="3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81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所有格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 kern="100">
                          <a:effectLst/>
                          <a:latin typeface="Bwgrkl"/>
                          <a:ea typeface="新細明體"/>
                          <a:cs typeface="Times New Roman"/>
                        </a:rPr>
                        <a:t>tw/n</a:t>
                      </a:r>
                      <a:endParaRPr lang="zh-TW" sz="3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 kern="100" dirty="0" err="1">
                          <a:effectLst/>
                          <a:latin typeface="Bwgrkl"/>
                          <a:ea typeface="新細明體"/>
                          <a:cs typeface="Times New Roman"/>
                        </a:rPr>
                        <a:t>tw</a:t>
                      </a:r>
                      <a:r>
                        <a:rPr lang="en-US" sz="3600" b="1" kern="100" dirty="0">
                          <a:effectLst/>
                          <a:latin typeface="Bwgrkl"/>
                          <a:ea typeface="新細明體"/>
                          <a:cs typeface="Times New Roman"/>
                        </a:rPr>
                        <a:t>/n</a:t>
                      </a:r>
                      <a:endParaRPr lang="zh-TW" sz="3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 kern="100" dirty="0" err="1">
                          <a:effectLst/>
                          <a:latin typeface="Bwgrkl"/>
                          <a:ea typeface="新細明體"/>
                          <a:cs typeface="Times New Roman"/>
                        </a:rPr>
                        <a:t>tw</a:t>
                      </a:r>
                      <a:r>
                        <a:rPr lang="en-US" sz="3600" b="1" kern="100" dirty="0">
                          <a:effectLst/>
                          <a:latin typeface="Bwgrkl"/>
                          <a:ea typeface="新細明體"/>
                          <a:cs typeface="Times New Roman"/>
                        </a:rPr>
                        <a:t>/n</a:t>
                      </a:r>
                      <a:endParaRPr lang="zh-TW" sz="3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81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間接受格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 kern="100">
                          <a:effectLst/>
                          <a:latin typeface="Bwgrkl"/>
                          <a:ea typeface="新細明體"/>
                          <a:cs typeface="Times New Roman"/>
                        </a:rPr>
                        <a:t>toi/j</a:t>
                      </a:r>
                      <a:endParaRPr lang="zh-TW" sz="3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 kern="100" dirty="0">
                          <a:effectLst/>
                          <a:latin typeface="Bwgrkl"/>
                          <a:ea typeface="新細明體"/>
                          <a:cs typeface="Times New Roman"/>
                        </a:rPr>
                        <a:t>tai/j</a:t>
                      </a:r>
                      <a:endParaRPr lang="zh-TW" sz="3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 kern="100" dirty="0" err="1">
                          <a:effectLst/>
                          <a:latin typeface="Bwgrkl"/>
                          <a:ea typeface="新細明體"/>
                          <a:cs typeface="Times New Roman"/>
                        </a:rPr>
                        <a:t>toi</a:t>
                      </a:r>
                      <a:r>
                        <a:rPr lang="en-US" sz="3600" b="1" kern="100" dirty="0">
                          <a:effectLst/>
                          <a:latin typeface="Bwgrkl"/>
                          <a:ea typeface="新細明體"/>
                          <a:cs typeface="Times New Roman"/>
                        </a:rPr>
                        <a:t>/j</a:t>
                      </a:r>
                      <a:endParaRPr lang="zh-TW" sz="3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81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直接受格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 kern="100">
                          <a:effectLst/>
                          <a:latin typeface="Bwgrkl"/>
                          <a:ea typeface="新細明體"/>
                          <a:cs typeface="Times New Roman"/>
                        </a:rPr>
                        <a:t>tou,j</a:t>
                      </a:r>
                      <a:endParaRPr lang="zh-TW" sz="3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 kern="100">
                          <a:effectLst/>
                          <a:latin typeface="Bwgrkl"/>
                          <a:ea typeface="新細明體"/>
                          <a:cs typeface="Times New Roman"/>
                        </a:rPr>
                        <a:t>ta,j</a:t>
                      </a:r>
                      <a:endParaRPr lang="zh-TW" sz="3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 kern="100" dirty="0">
                          <a:effectLst/>
                          <a:latin typeface="Bwgrkl"/>
                          <a:ea typeface="新細明體"/>
                          <a:cs typeface="Times New Roman"/>
                        </a:rPr>
                        <a:t>ta,</a:t>
                      </a:r>
                      <a:endParaRPr lang="zh-TW" sz="3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3995936" y="6451287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</a:rPr>
              <a:t>冠詞歌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49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主禱文朗讀</a:t>
            </a:r>
            <a:r>
              <a:rPr lang="zh-TW" altLang="zh-TW" sz="3200" dirty="0" smtClean="0">
                <a:ea typeface="標楷體"/>
                <a:cs typeface="Times New Roman"/>
              </a:rPr>
              <a:t>（</a:t>
            </a:r>
            <a:r>
              <a:rPr lang="zh-TW" altLang="zh-TW" sz="3200" dirty="0">
                <a:ea typeface="標楷體"/>
                <a:cs typeface="Times New Roman"/>
              </a:rPr>
              <a:t>太</a:t>
            </a:r>
            <a:r>
              <a:rPr lang="en-US" altLang="zh-TW" sz="3200" dirty="0">
                <a:ea typeface="標楷體"/>
                <a:cs typeface="Times New Roman"/>
              </a:rPr>
              <a:t>6</a:t>
            </a:r>
            <a:r>
              <a:rPr lang="zh-TW" altLang="zh-TW" sz="3200" dirty="0">
                <a:ea typeface="標楷體"/>
                <a:cs typeface="Times New Roman"/>
              </a:rPr>
              <a:t>：</a:t>
            </a:r>
            <a:r>
              <a:rPr lang="en-US" altLang="zh-TW" sz="3200" smtClean="0">
                <a:ea typeface="標楷體"/>
                <a:cs typeface="Times New Roman"/>
              </a:rPr>
              <a:t>9-13</a:t>
            </a:r>
            <a:r>
              <a:rPr lang="zh-TW" altLang="zh-TW" sz="3200" smtClean="0">
                <a:ea typeface="標楷體"/>
                <a:cs typeface="Times New Roman"/>
              </a:rPr>
              <a:t>）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altLang="zh-TW" sz="4400" kern="100" dirty="0" err="1" smtClean="0">
                <a:solidFill>
                  <a:srgbClr val="FF0000"/>
                </a:solidFill>
                <a:latin typeface="Bwgrkl"/>
                <a:ea typeface="標楷體"/>
                <a:cs typeface="Times New Roman"/>
              </a:rPr>
              <a:t>Pa,</a:t>
            </a:r>
            <a:r>
              <a:rPr lang="en-US" altLang="zh-TW" sz="4400" kern="100" dirty="0" err="1" smtClean="0">
                <a:latin typeface="Bwgrkl"/>
                <a:ea typeface="標楷體"/>
                <a:cs typeface="Times New Roman"/>
              </a:rPr>
              <a:t>ter</a:t>
            </a:r>
            <a:r>
              <a:rPr lang="en-US" altLang="zh-TW" sz="4400" kern="100" dirty="0" smtClean="0">
                <a:latin typeface="Bwgrkl"/>
                <a:ea typeface="標楷體"/>
                <a:cs typeface="Times New Roman"/>
              </a:rPr>
              <a:t> </a:t>
            </a:r>
            <a:r>
              <a:rPr lang="en-US" altLang="zh-TW" sz="4400" kern="100" dirty="0" err="1">
                <a:latin typeface="Bwgrkl"/>
                <a:ea typeface="標楷體"/>
                <a:cs typeface="Times New Roman"/>
              </a:rPr>
              <a:t>h`</a:t>
            </a:r>
            <a:r>
              <a:rPr lang="en-US" altLang="zh-TW" sz="4400" kern="100" dirty="0" err="1">
                <a:solidFill>
                  <a:srgbClr val="FF0000"/>
                </a:solidFill>
                <a:latin typeface="Bwgrkl"/>
                <a:ea typeface="標楷體"/>
                <a:cs typeface="Times New Roman"/>
              </a:rPr>
              <a:t>mw</a:t>
            </a:r>
            <a:r>
              <a:rPr lang="en-US" altLang="zh-TW" sz="4400" kern="100" dirty="0">
                <a:solidFill>
                  <a:srgbClr val="FF0000"/>
                </a:solidFill>
                <a:latin typeface="Bwgrkl"/>
                <a:ea typeface="標楷體"/>
                <a:cs typeface="Times New Roman"/>
              </a:rPr>
              <a:t>/n</a:t>
            </a:r>
            <a:r>
              <a:rPr lang="en-US" altLang="zh-TW" sz="4400" kern="100" dirty="0">
                <a:latin typeface="Bwgrkl"/>
                <a:ea typeface="標楷體"/>
                <a:cs typeface="Times New Roman"/>
              </a:rPr>
              <a:t> o` </a:t>
            </a:r>
            <a:r>
              <a:rPr lang="en-US" altLang="zh-TW" sz="4400" kern="100" dirty="0" err="1">
                <a:latin typeface="Bwgrkl"/>
                <a:ea typeface="標楷體"/>
                <a:cs typeface="Times New Roman"/>
              </a:rPr>
              <a:t>evn</a:t>
            </a:r>
            <a:r>
              <a:rPr lang="en-US" altLang="zh-TW" sz="4400" kern="100" dirty="0">
                <a:latin typeface="Bwgrkl"/>
                <a:ea typeface="標楷體"/>
                <a:cs typeface="Times New Roman"/>
              </a:rPr>
              <a:t> </a:t>
            </a:r>
            <a:r>
              <a:rPr lang="en-US" altLang="zh-TW" sz="4400" kern="100" dirty="0" err="1">
                <a:latin typeface="Bwgrkl"/>
                <a:ea typeface="標楷體"/>
                <a:cs typeface="Times New Roman"/>
              </a:rPr>
              <a:t>toi</a:t>
            </a:r>
            <a:r>
              <a:rPr lang="en-US" altLang="zh-TW" sz="4400" kern="100" dirty="0">
                <a:latin typeface="Bwgrkl"/>
                <a:ea typeface="標楷體"/>
                <a:cs typeface="Times New Roman"/>
              </a:rPr>
              <a:t>/j </a:t>
            </a:r>
            <a:r>
              <a:rPr lang="en-US" altLang="zh-TW" sz="4400" kern="100" dirty="0" err="1">
                <a:solidFill>
                  <a:srgbClr val="00B0F0"/>
                </a:solidFill>
                <a:latin typeface="Bwgrkl"/>
                <a:ea typeface="標楷體"/>
                <a:cs typeface="Times New Roman"/>
              </a:rPr>
              <a:t>ouv</a:t>
            </a:r>
            <a:r>
              <a:rPr lang="en-US" altLang="zh-TW" sz="4400" kern="100" dirty="0" err="1">
                <a:latin typeface="Bwgrkl"/>
                <a:ea typeface="標楷體"/>
                <a:cs typeface="Times New Roman"/>
              </a:rPr>
              <a:t>ra</a:t>
            </a:r>
            <a:r>
              <a:rPr lang="en-US" altLang="zh-TW" sz="4400" kern="100" dirty="0" err="1">
                <a:solidFill>
                  <a:srgbClr val="FF0000"/>
                </a:solidFill>
                <a:latin typeface="Bwgrkl"/>
                <a:ea typeface="標楷體"/>
                <a:cs typeface="Times New Roman"/>
              </a:rPr>
              <a:t>noi</a:t>
            </a:r>
            <a:r>
              <a:rPr lang="en-US" altLang="zh-TW" sz="4400" kern="100" dirty="0">
                <a:solidFill>
                  <a:srgbClr val="FF0000"/>
                </a:solidFill>
                <a:latin typeface="Bwgrkl"/>
                <a:ea typeface="標楷體"/>
                <a:cs typeface="Times New Roman"/>
              </a:rPr>
              <a:t>/j</a:t>
            </a:r>
            <a:r>
              <a:rPr lang="en-US" altLang="zh-TW" sz="4400" kern="100" dirty="0">
                <a:latin typeface="Bwgrkl"/>
                <a:ea typeface="標楷體"/>
                <a:cs typeface="Times New Roman"/>
              </a:rPr>
              <a:t>) </a:t>
            </a:r>
            <a:endParaRPr lang="en-US" altLang="zh-TW" sz="4400" kern="100" dirty="0" smtClean="0">
              <a:latin typeface="Bwgrkl"/>
              <a:ea typeface="標楷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altLang="zh-TW" sz="3600" kern="100" dirty="0" smtClean="0">
                <a:solidFill>
                  <a:srgbClr val="FF0000"/>
                </a:solidFill>
                <a:latin typeface="Calibri"/>
                <a:ea typeface="標楷體"/>
                <a:cs typeface="Times New Roman"/>
              </a:rPr>
              <a:t>Pa</a:t>
            </a:r>
            <a:r>
              <a:rPr lang="en-US" altLang="zh-TW" sz="3600" kern="100" dirty="0" smtClean="0">
                <a:latin typeface="Calibri"/>
                <a:ea typeface="標楷體"/>
                <a:cs typeface="Times New Roman"/>
              </a:rPr>
              <a:t>ter    </a:t>
            </a:r>
            <a:r>
              <a:rPr lang="en-US" altLang="zh-TW" sz="3600" kern="100" dirty="0" err="1" smtClean="0">
                <a:latin typeface="Calibri"/>
                <a:ea typeface="標楷體"/>
                <a:cs typeface="Times New Roman"/>
              </a:rPr>
              <a:t>hei</a:t>
            </a:r>
            <a:r>
              <a:rPr lang="en-US" altLang="zh-TW" sz="3600" kern="100" dirty="0" err="1" smtClean="0">
                <a:solidFill>
                  <a:srgbClr val="FF0000"/>
                </a:solidFill>
                <a:latin typeface="Calibri"/>
                <a:ea typeface="標楷體"/>
                <a:cs typeface="Times New Roman"/>
              </a:rPr>
              <a:t>mo:n</a:t>
            </a:r>
            <a:r>
              <a:rPr lang="en-US" altLang="zh-TW" sz="3600" kern="100" dirty="0" smtClean="0">
                <a:latin typeface="Calibri"/>
                <a:ea typeface="標楷體"/>
                <a:cs typeface="Times New Roman"/>
              </a:rPr>
              <a:t> ho </a:t>
            </a:r>
            <a:r>
              <a:rPr lang="en-US" altLang="zh-TW" sz="3600" kern="100" dirty="0" err="1" smtClean="0">
                <a:latin typeface="Calibri"/>
                <a:ea typeface="標楷體"/>
                <a:cs typeface="Times New Roman"/>
              </a:rPr>
              <a:t>en</a:t>
            </a:r>
            <a:r>
              <a:rPr lang="en-US" altLang="zh-TW" sz="3600" kern="100" dirty="0" smtClean="0">
                <a:latin typeface="Calibri"/>
                <a:ea typeface="標楷體"/>
                <a:cs typeface="Times New Roman"/>
              </a:rPr>
              <a:t>  </a:t>
            </a:r>
            <a:r>
              <a:rPr lang="en-US" altLang="zh-TW" sz="3600" kern="100" dirty="0" err="1" smtClean="0">
                <a:latin typeface="Calibri"/>
                <a:ea typeface="標楷體"/>
                <a:cs typeface="Times New Roman"/>
              </a:rPr>
              <a:t>tois</a:t>
            </a:r>
            <a:r>
              <a:rPr lang="en-US" altLang="zh-TW" sz="3600" kern="100" dirty="0" smtClean="0">
                <a:latin typeface="Calibri"/>
                <a:ea typeface="標楷體"/>
                <a:cs typeface="Times New Roman"/>
              </a:rPr>
              <a:t>    </a:t>
            </a:r>
            <a:r>
              <a:rPr lang="en-US" altLang="zh-TW" sz="3600" kern="100" dirty="0" smtClean="0">
                <a:solidFill>
                  <a:srgbClr val="00B0F0"/>
                </a:solidFill>
                <a:latin typeface="Calibri"/>
                <a:ea typeface="標楷體"/>
                <a:cs typeface="Times New Roman"/>
              </a:rPr>
              <a:t>u:</a:t>
            </a:r>
            <a:r>
              <a:rPr lang="en-US" altLang="zh-TW" sz="3600" kern="100" dirty="0" smtClean="0">
                <a:latin typeface="Calibri"/>
                <a:ea typeface="標楷體"/>
                <a:cs typeface="Times New Roman"/>
              </a:rPr>
              <a:t>ra</a:t>
            </a:r>
            <a:r>
              <a:rPr lang="en-US" altLang="zh-TW" sz="3600" kern="100" dirty="0" smtClean="0">
                <a:solidFill>
                  <a:srgbClr val="FF0000"/>
                </a:solidFill>
                <a:latin typeface="Calibri"/>
                <a:ea typeface="標楷體"/>
                <a:cs typeface="Times New Roman"/>
              </a:rPr>
              <a:t>nois</a:t>
            </a:r>
          </a:p>
          <a:p>
            <a:pPr>
              <a:spcAft>
                <a:spcPts val="0"/>
              </a:spcAft>
            </a:pPr>
            <a:r>
              <a:rPr lang="zh-TW" altLang="zh-TW" sz="3600" kern="100" dirty="0" smtClean="0">
                <a:latin typeface="Calibri"/>
                <a:ea typeface="標楷體"/>
                <a:cs typeface="Times New Roman"/>
              </a:rPr>
              <a:t>我們</a:t>
            </a:r>
            <a:r>
              <a:rPr lang="zh-TW" altLang="zh-TW" sz="3600" kern="100" dirty="0">
                <a:latin typeface="Calibri"/>
                <a:ea typeface="標楷體"/>
                <a:cs typeface="Times New Roman"/>
              </a:rPr>
              <a:t>在諸天的</a:t>
            </a:r>
            <a:r>
              <a:rPr lang="zh-TW" altLang="zh-TW" sz="3600" kern="100" dirty="0" smtClean="0">
                <a:latin typeface="Calibri"/>
                <a:ea typeface="標楷體"/>
                <a:cs typeface="Times New Roman"/>
              </a:rPr>
              <a:t>父</a:t>
            </a:r>
            <a:r>
              <a:rPr lang="zh-TW" altLang="en-US" sz="3600" kern="100" dirty="0" smtClean="0">
                <a:latin typeface="Calibri"/>
                <a:ea typeface="標楷體"/>
                <a:cs typeface="Times New Roman"/>
              </a:rPr>
              <a:t>啊</a:t>
            </a:r>
            <a:r>
              <a:rPr lang="zh-TW" altLang="zh-TW" sz="3600" kern="100" dirty="0" smtClean="0">
                <a:latin typeface="Calibri"/>
                <a:ea typeface="標楷體"/>
                <a:cs typeface="Times New Roman"/>
              </a:rPr>
              <a:t>！</a:t>
            </a:r>
            <a:endParaRPr lang="en-US" altLang="zh-TW" sz="3600" kern="100" dirty="0" smtClean="0">
              <a:latin typeface="Calibri"/>
              <a:ea typeface="標楷體"/>
              <a:cs typeface="Times New Roman"/>
            </a:endParaRPr>
          </a:p>
          <a:p>
            <a:r>
              <a:rPr lang="en-US" altLang="zh-TW" sz="4800" kern="100" dirty="0" err="1">
                <a:solidFill>
                  <a:srgbClr val="00B0F0"/>
                </a:solidFill>
                <a:latin typeface="Bwgrkl"/>
                <a:ea typeface="標楷體"/>
                <a:cs typeface="Times New Roman"/>
              </a:rPr>
              <a:t>a`</a:t>
            </a:r>
            <a:r>
              <a:rPr lang="en-US" altLang="zh-TW" sz="4800" kern="100" dirty="0" err="1">
                <a:latin typeface="Bwgrkl"/>
                <a:ea typeface="標楷體"/>
                <a:cs typeface="Times New Roman"/>
              </a:rPr>
              <a:t>gias</a:t>
            </a:r>
            <a:r>
              <a:rPr lang="en-US" altLang="zh-TW" sz="4800" kern="100" dirty="0" err="1">
                <a:solidFill>
                  <a:srgbClr val="FF0000"/>
                </a:solidFill>
                <a:latin typeface="Bwgrkl"/>
                <a:ea typeface="標楷體"/>
                <a:cs typeface="Times New Roman"/>
              </a:rPr>
              <a:t>qh,</a:t>
            </a:r>
            <a:r>
              <a:rPr lang="en-US" altLang="zh-TW" sz="4800" kern="100" dirty="0" err="1">
                <a:latin typeface="Bwgrkl"/>
                <a:ea typeface="標楷體"/>
                <a:cs typeface="Times New Roman"/>
              </a:rPr>
              <a:t>tw</a:t>
            </a:r>
            <a:r>
              <a:rPr lang="en-US" altLang="zh-TW" sz="4800" kern="100" dirty="0">
                <a:latin typeface="Bwgrkl"/>
                <a:ea typeface="標楷體"/>
                <a:cs typeface="Times New Roman"/>
              </a:rPr>
              <a:t> to. </a:t>
            </a:r>
            <a:r>
              <a:rPr lang="en-US" altLang="zh-TW" sz="4800" kern="100" dirty="0" err="1">
                <a:solidFill>
                  <a:srgbClr val="FF0000"/>
                </a:solidFill>
                <a:latin typeface="Bwgrkl"/>
                <a:ea typeface="標楷體"/>
                <a:cs typeface="Times New Roman"/>
              </a:rPr>
              <a:t>o;</a:t>
            </a:r>
            <a:r>
              <a:rPr lang="en-US" altLang="zh-TW" sz="4800" kern="100" dirty="0" err="1">
                <a:latin typeface="Bwgrkl"/>
                <a:ea typeface="標楷體"/>
                <a:cs typeface="Times New Roman"/>
              </a:rPr>
              <a:t>no</a:t>
            </a:r>
            <a:r>
              <a:rPr lang="en-US" altLang="zh-TW" sz="4800" kern="100" dirty="0" err="1">
                <a:solidFill>
                  <a:srgbClr val="FF0000"/>
                </a:solidFill>
                <a:latin typeface="Bwgrkl"/>
                <a:ea typeface="標楷體"/>
                <a:cs typeface="Times New Roman"/>
              </a:rPr>
              <a:t>ma</a:t>
            </a:r>
            <a:r>
              <a:rPr lang="en-US" altLang="zh-TW" sz="4800" kern="100" dirty="0">
                <a:solidFill>
                  <a:srgbClr val="FF0000"/>
                </a:solidFill>
                <a:latin typeface="Bwgrkl"/>
                <a:ea typeface="標楷體"/>
                <a:cs typeface="Times New Roman"/>
              </a:rPr>
              <a:t>, </a:t>
            </a:r>
            <a:r>
              <a:rPr lang="en-US" altLang="zh-TW" sz="4800" kern="100" dirty="0" err="1">
                <a:latin typeface="Bwgrkl"/>
                <a:ea typeface="標楷體"/>
                <a:cs typeface="Times New Roman"/>
              </a:rPr>
              <a:t>sou</a:t>
            </a:r>
            <a:r>
              <a:rPr lang="en-US" altLang="zh-TW" sz="4800" kern="100" dirty="0">
                <a:latin typeface="Bwgrkl"/>
                <a:ea typeface="標楷體"/>
                <a:cs typeface="Times New Roman"/>
              </a:rPr>
              <a:t>)</a:t>
            </a:r>
            <a:endParaRPr lang="zh-TW" altLang="zh-TW" sz="4800" kern="100" dirty="0">
              <a:latin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altLang="zh-TW" sz="3600" kern="100" dirty="0" err="1" smtClean="0">
                <a:solidFill>
                  <a:srgbClr val="00B0F0"/>
                </a:solidFill>
                <a:latin typeface="Calibri"/>
                <a:ea typeface="標楷體"/>
                <a:cs typeface="Times New Roman"/>
              </a:rPr>
              <a:t>Ha</a:t>
            </a:r>
            <a:r>
              <a:rPr lang="en-US" altLang="zh-TW" sz="3600" kern="100" dirty="0" err="1" smtClean="0">
                <a:latin typeface="Calibri"/>
                <a:ea typeface="標楷體"/>
                <a:cs typeface="Times New Roman"/>
              </a:rPr>
              <a:t>gias</a:t>
            </a:r>
            <a:r>
              <a:rPr lang="en-US" altLang="zh-TW" sz="3600" kern="100" dirty="0" err="1" smtClean="0">
                <a:solidFill>
                  <a:srgbClr val="FF0000"/>
                </a:solidFill>
                <a:latin typeface="Calibri"/>
                <a:ea typeface="標楷體"/>
                <a:cs typeface="Times New Roman"/>
              </a:rPr>
              <a:t>thei</a:t>
            </a:r>
            <a:r>
              <a:rPr lang="en-US" altLang="zh-TW" sz="3600" kern="100" dirty="0" err="1" smtClean="0">
                <a:latin typeface="Calibri"/>
                <a:ea typeface="標楷體"/>
                <a:cs typeface="Times New Roman"/>
              </a:rPr>
              <a:t>to</a:t>
            </a:r>
            <a:r>
              <a:rPr lang="en-US" altLang="zh-TW" sz="3600" kern="100" dirty="0" smtClean="0">
                <a:latin typeface="Calibri"/>
                <a:ea typeface="標楷體"/>
                <a:cs typeface="Times New Roman"/>
              </a:rPr>
              <a:t>:     to   </a:t>
            </a:r>
            <a:r>
              <a:rPr lang="en-US" altLang="zh-TW" sz="3600" kern="100" dirty="0" err="1" smtClean="0">
                <a:solidFill>
                  <a:srgbClr val="FF0000"/>
                </a:solidFill>
                <a:latin typeface="Calibri"/>
                <a:ea typeface="標楷體"/>
                <a:cs typeface="Times New Roman"/>
              </a:rPr>
              <a:t>o</a:t>
            </a:r>
            <a:r>
              <a:rPr lang="en-US" altLang="zh-TW" sz="3600" kern="100" dirty="0" err="1" smtClean="0">
                <a:latin typeface="Calibri"/>
                <a:ea typeface="標楷體"/>
                <a:cs typeface="Times New Roman"/>
              </a:rPr>
              <a:t>no</a:t>
            </a:r>
            <a:r>
              <a:rPr lang="en-US" altLang="zh-TW" sz="3600" kern="100" dirty="0" err="1" smtClean="0">
                <a:solidFill>
                  <a:srgbClr val="FF0000"/>
                </a:solidFill>
                <a:latin typeface="Calibri"/>
                <a:ea typeface="標楷體"/>
                <a:cs typeface="Times New Roman"/>
              </a:rPr>
              <a:t>ma</a:t>
            </a:r>
            <a:r>
              <a:rPr lang="en-US" altLang="zh-TW" sz="3600" kern="100" dirty="0" smtClean="0">
                <a:latin typeface="Calibri"/>
                <a:ea typeface="標楷體"/>
                <a:cs typeface="Times New Roman"/>
              </a:rPr>
              <a:t>   </a:t>
            </a:r>
            <a:r>
              <a:rPr lang="en-US" altLang="zh-TW" sz="3600" kern="100" dirty="0" err="1" smtClean="0">
                <a:latin typeface="Calibri"/>
                <a:ea typeface="標楷體"/>
                <a:cs typeface="Times New Roman"/>
              </a:rPr>
              <a:t>su</a:t>
            </a:r>
            <a:r>
              <a:rPr lang="en-US" altLang="zh-TW" sz="3600" kern="100" dirty="0" smtClean="0">
                <a:latin typeface="Calibri"/>
                <a:ea typeface="標楷體"/>
                <a:cs typeface="Times New Roman"/>
              </a:rPr>
              <a:t>:</a:t>
            </a:r>
          </a:p>
          <a:p>
            <a:pPr>
              <a:spcAft>
                <a:spcPts val="0"/>
              </a:spcAft>
            </a:pPr>
            <a:r>
              <a:rPr lang="zh-TW" altLang="zh-TW" sz="3600" kern="100" dirty="0" smtClean="0">
                <a:latin typeface="Calibri"/>
                <a:ea typeface="標楷體"/>
                <a:cs typeface="Times New Roman"/>
              </a:rPr>
              <a:t>祢</a:t>
            </a:r>
            <a:r>
              <a:rPr lang="zh-TW" altLang="zh-TW" sz="3600" kern="100" dirty="0">
                <a:latin typeface="Calibri"/>
                <a:ea typeface="標楷體"/>
                <a:cs typeface="Times New Roman"/>
              </a:rPr>
              <a:t>的名必稱為聖</a:t>
            </a:r>
            <a:r>
              <a:rPr lang="zh-TW" altLang="zh-TW" sz="3600" kern="100" dirty="0" smtClean="0">
                <a:latin typeface="Calibri"/>
                <a:ea typeface="標楷體"/>
                <a:cs typeface="Times New Roman"/>
              </a:rPr>
              <a:t>；</a:t>
            </a:r>
            <a:endParaRPr lang="zh-TW" altLang="zh-TW" sz="3600" kern="100" dirty="0">
              <a:latin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0891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主禱文朗讀</a:t>
            </a:r>
            <a:r>
              <a:rPr lang="zh-TW" altLang="zh-TW" sz="3200" dirty="0" smtClean="0">
                <a:ea typeface="標楷體"/>
                <a:cs typeface="Times New Roman"/>
              </a:rPr>
              <a:t>（</a:t>
            </a:r>
            <a:r>
              <a:rPr lang="zh-TW" altLang="zh-TW" sz="3200" dirty="0">
                <a:ea typeface="標楷體"/>
                <a:cs typeface="Times New Roman"/>
              </a:rPr>
              <a:t>太</a:t>
            </a:r>
            <a:r>
              <a:rPr lang="en-US" altLang="zh-TW" sz="3200" dirty="0">
                <a:ea typeface="標楷體"/>
                <a:cs typeface="Times New Roman"/>
              </a:rPr>
              <a:t>6</a:t>
            </a:r>
            <a:r>
              <a:rPr lang="zh-TW" altLang="zh-TW" sz="3200" dirty="0">
                <a:ea typeface="標楷體"/>
                <a:cs typeface="Times New Roman"/>
              </a:rPr>
              <a:t>：</a:t>
            </a:r>
            <a:r>
              <a:rPr lang="en-US" altLang="zh-TW" sz="3200" dirty="0" smtClean="0">
                <a:ea typeface="標楷體"/>
                <a:cs typeface="Times New Roman"/>
              </a:rPr>
              <a:t>9-13</a:t>
            </a:r>
            <a:r>
              <a:rPr lang="zh-TW" altLang="zh-TW" sz="3200" dirty="0" smtClean="0">
                <a:ea typeface="標楷體"/>
                <a:cs typeface="Times New Roman"/>
              </a:rPr>
              <a:t>）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l-GR" altLang="zh-TW" sz="4800" kern="0" dirty="0" smtClean="0">
                <a:solidFill>
                  <a:srgbClr val="00B0F0"/>
                </a:solidFill>
                <a:latin typeface="Bwgrkl"/>
                <a:cs typeface="Bwgrkl"/>
              </a:rPr>
              <a:t>evl</a:t>
            </a:r>
            <a:r>
              <a:rPr lang="el-GR" altLang="zh-TW" sz="4800" kern="0" dirty="0" smtClean="0">
                <a:solidFill>
                  <a:srgbClr val="FF0000"/>
                </a:solidFill>
                <a:latin typeface="Bwgrkl"/>
                <a:cs typeface="Bwgrkl"/>
              </a:rPr>
              <a:t>qe,</a:t>
            </a:r>
            <a:r>
              <a:rPr lang="el-GR" altLang="zh-TW" sz="4800" kern="0" dirty="0" smtClean="0">
                <a:latin typeface="Bwgrkl"/>
                <a:cs typeface="Bwgrkl"/>
              </a:rPr>
              <a:t>tw </a:t>
            </a:r>
            <a:r>
              <a:rPr lang="el-GR" altLang="zh-TW" sz="4800" kern="0" dirty="0">
                <a:latin typeface="Bwgrkl"/>
                <a:cs typeface="Bwgrkl"/>
              </a:rPr>
              <a:t>h` </a:t>
            </a:r>
            <a:r>
              <a:rPr lang="el-GR" altLang="zh-TW" sz="4800" kern="0" dirty="0">
                <a:solidFill>
                  <a:srgbClr val="00B0F0"/>
                </a:solidFill>
                <a:latin typeface="Bwgrkl"/>
                <a:cs typeface="Bwgrkl"/>
              </a:rPr>
              <a:t>ba</a:t>
            </a:r>
            <a:r>
              <a:rPr lang="el-GR" altLang="zh-TW" sz="4800" kern="0" dirty="0">
                <a:latin typeface="Bwgrkl"/>
                <a:cs typeface="Bwgrkl"/>
              </a:rPr>
              <a:t>si</a:t>
            </a:r>
            <a:r>
              <a:rPr lang="el-GR" altLang="zh-TW" sz="4800" kern="0" dirty="0">
                <a:solidFill>
                  <a:srgbClr val="FF0000"/>
                </a:solidFill>
                <a:latin typeface="Bwgrkl"/>
                <a:cs typeface="Bwgrkl"/>
              </a:rPr>
              <a:t>lei,</a:t>
            </a:r>
            <a:r>
              <a:rPr lang="el-GR" altLang="zh-TW" sz="4800" kern="0" dirty="0">
                <a:solidFill>
                  <a:schemeClr val="accent2"/>
                </a:solidFill>
                <a:latin typeface="Bwgrkl"/>
                <a:cs typeface="Bwgrkl"/>
              </a:rPr>
              <a:t>a</a:t>
            </a:r>
            <a:r>
              <a:rPr lang="el-GR" altLang="zh-TW" sz="4800" kern="0" dirty="0">
                <a:latin typeface="Bwgrkl"/>
                <a:cs typeface="Bwgrkl"/>
              </a:rPr>
              <a:t> sou) </a:t>
            </a:r>
            <a:endParaRPr lang="en-US" altLang="zh-TW" sz="4800" kern="0" dirty="0" smtClean="0">
              <a:latin typeface="Bwgrkl"/>
              <a:cs typeface="Bwgrkl"/>
            </a:endParaRPr>
          </a:p>
          <a:p>
            <a:pPr>
              <a:spcAft>
                <a:spcPts val="0"/>
              </a:spcAft>
            </a:pPr>
            <a:r>
              <a:rPr lang="en-US" altLang="zh-TW" sz="3600" kern="100" dirty="0" err="1" smtClean="0">
                <a:solidFill>
                  <a:srgbClr val="00B0F0"/>
                </a:solidFill>
                <a:latin typeface="Calibri"/>
                <a:ea typeface="標楷體"/>
                <a:cs typeface="Times New Roman"/>
              </a:rPr>
              <a:t>El</a:t>
            </a:r>
            <a:r>
              <a:rPr lang="en-US" altLang="zh-TW" sz="3600" kern="100" dirty="0" err="1" smtClean="0">
                <a:solidFill>
                  <a:srgbClr val="FF0000"/>
                </a:solidFill>
                <a:latin typeface="Calibri"/>
                <a:ea typeface="標楷體"/>
                <a:cs typeface="Times New Roman"/>
              </a:rPr>
              <a:t>the</a:t>
            </a:r>
            <a:r>
              <a:rPr lang="en-US" altLang="zh-TW" sz="3600" kern="100" dirty="0" err="1" smtClean="0">
                <a:latin typeface="Calibri"/>
                <a:ea typeface="標楷體"/>
                <a:cs typeface="Times New Roman"/>
              </a:rPr>
              <a:t>to</a:t>
            </a:r>
            <a:r>
              <a:rPr lang="en-US" altLang="zh-TW" sz="3600" kern="100" dirty="0" smtClean="0">
                <a:latin typeface="Calibri"/>
                <a:ea typeface="標楷體"/>
                <a:cs typeface="Times New Roman"/>
              </a:rPr>
              <a:t>:   </a:t>
            </a:r>
            <a:r>
              <a:rPr lang="en-US" altLang="zh-TW" sz="3600" kern="100" dirty="0" err="1" smtClean="0">
                <a:latin typeface="Calibri"/>
                <a:ea typeface="標楷體"/>
                <a:cs typeface="Times New Roman"/>
              </a:rPr>
              <a:t>hei</a:t>
            </a:r>
            <a:r>
              <a:rPr lang="en-US" altLang="zh-TW" sz="3600" kern="100" dirty="0" smtClean="0">
                <a:latin typeface="Calibri"/>
                <a:ea typeface="標楷體"/>
                <a:cs typeface="Times New Roman"/>
              </a:rPr>
              <a:t>  </a:t>
            </a:r>
            <a:r>
              <a:rPr lang="en-US" altLang="zh-TW" sz="3600" kern="100" dirty="0" err="1" smtClean="0">
                <a:solidFill>
                  <a:srgbClr val="00B0F0"/>
                </a:solidFill>
                <a:latin typeface="Calibri"/>
                <a:ea typeface="標楷體"/>
                <a:cs typeface="Times New Roman"/>
              </a:rPr>
              <a:t>ba</a:t>
            </a:r>
            <a:r>
              <a:rPr lang="en-US" altLang="zh-TW" sz="3600" kern="100" dirty="0" err="1" smtClean="0">
                <a:latin typeface="Calibri"/>
                <a:ea typeface="標楷體"/>
                <a:cs typeface="Times New Roman"/>
              </a:rPr>
              <a:t>si</a:t>
            </a:r>
            <a:r>
              <a:rPr lang="en-US" altLang="zh-TW" sz="3600" kern="100" dirty="0" err="1" smtClean="0">
                <a:solidFill>
                  <a:srgbClr val="FF0000"/>
                </a:solidFill>
                <a:latin typeface="Calibri"/>
                <a:ea typeface="標楷體"/>
                <a:cs typeface="Times New Roman"/>
              </a:rPr>
              <a:t>lei</a:t>
            </a:r>
            <a:r>
              <a:rPr lang="en-US" altLang="zh-TW" sz="3600" kern="100" dirty="0" err="1" smtClean="0">
                <a:solidFill>
                  <a:schemeClr val="accent2"/>
                </a:solidFill>
                <a:latin typeface="Calibri"/>
                <a:ea typeface="標楷體"/>
                <a:cs typeface="Times New Roman"/>
              </a:rPr>
              <a:t>a</a:t>
            </a:r>
            <a:r>
              <a:rPr lang="en-US" altLang="zh-TW" sz="3600" kern="100" dirty="0" smtClean="0">
                <a:latin typeface="Calibri"/>
                <a:ea typeface="標楷體"/>
                <a:cs typeface="Times New Roman"/>
              </a:rPr>
              <a:t> </a:t>
            </a:r>
            <a:r>
              <a:rPr lang="en-US" altLang="zh-TW" sz="3600" kern="100" dirty="0" err="1" smtClean="0">
                <a:latin typeface="Calibri"/>
                <a:ea typeface="標楷體"/>
                <a:cs typeface="Times New Roman"/>
              </a:rPr>
              <a:t>sou</a:t>
            </a:r>
            <a:endParaRPr lang="en-US" altLang="zh-TW" sz="3600" kern="100" dirty="0" smtClean="0">
              <a:latin typeface="Calibri"/>
              <a:ea typeface="標楷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zh-TW" altLang="zh-TW" sz="3600" kern="100" dirty="0" smtClean="0">
                <a:latin typeface="Calibri"/>
                <a:ea typeface="標楷體"/>
                <a:cs typeface="Times New Roman"/>
              </a:rPr>
              <a:t>祢</a:t>
            </a:r>
            <a:r>
              <a:rPr lang="zh-TW" altLang="zh-TW" sz="3600" kern="100" dirty="0">
                <a:latin typeface="Calibri"/>
                <a:ea typeface="標楷體"/>
                <a:cs typeface="Times New Roman"/>
              </a:rPr>
              <a:t>的國必來到</a:t>
            </a:r>
            <a:r>
              <a:rPr lang="zh-TW" altLang="zh-TW" sz="3600" kern="100" dirty="0" smtClean="0">
                <a:latin typeface="Calibri"/>
                <a:ea typeface="標楷體"/>
                <a:cs typeface="Times New Roman"/>
              </a:rPr>
              <a:t>；</a:t>
            </a:r>
            <a:endParaRPr lang="zh-TW" altLang="zh-TW" sz="3600" kern="100" dirty="0">
              <a:latin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2548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名詞、介系詞、形容詞、代名詞（</a:t>
            </a:r>
            <a:r>
              <a:rPr lang="en-US" altLang="zh-TW" sz="3600" dirty="0" smtClean="0"/>
              <a:t>1/9</a:t>
            </a:r>
            <a:r>
              <a:rPr lang="zh-TW" altLang="en-US" sz="3600" dirty="0" smtClean="0"/>
              <a:t>）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冠詞與名詞的詞性</a:t>
            </a:r>
            <a:endParaRPr lang="en-US" altLang="zh-TW" sz="3200" dirty="0" smtClean="0"/>
          </a:p>
          <a:p>
            <a:pPr lvl="1"/>
            <a:r>
              <a:rPr lang="zh-TW" altLang="en-US" sz="3200" dirty="0"/>
              <a:t>「希臘文法翻譯表</a:t>
            </a:r>
            <a:r>
              <a:rPr lang="zh-TW" altLang="en-US" sz="3200" dirty="0" smtClean="0"/>
              <a:t>」</a:t>
            </a:r>
            <a:r>
              <a:rPr lang="zh-TW" altLang="en-US" sz="3200" dirty="0" smtClean="0">
                <a:hlinkClick r:id="rId3" action="ppaction://hlinkfile"/>
              </a:rPr>
              <a:t>希臘文速成</a:t>
            </a:r>
            <a:r>
              <a:rPr lang="en-US" altLang="zh-TW" sz="3200" dirty="0" smtClean="0">
                <a:hlinkClick r:id="rId3" action="ppaction://hlinkfile"/>
              </a:rPr>
              <a:t>12</a:t>
            </a:r>
            <a:r>
              <a:rPr lang="zh-TW" altLang="en-US" sz="3200" dirty="0" smtClean="0">
                <a:hlinkClick r:id="rId3" action="ppaction://hlinkfile"/>
              </a:rPr>
              <a:t>文法翻譯表</a:t>
            </a:r>
            <a:r>
              <a:rPr lang="en-US" altLang="zh-TW" sz="3200" dirty="0" smtClean="0">
                <a:hlinkClick r:id="rId3" action="ppaction://hlinkfile"/>
              </a:rPr>
              <a:t>.</a:t>
            </a:r>
            <a:r>
              <a:rPr lang="en-US" altLang="zh-TW" sz="3200" dirty="0" err="1" smtClean="0">
                <a:hlinkClick r:id="rId3" action="ppaction://hlinkfile"/>
              </a:rPr>
              <a:t>docx</a:t>
            </a:r>
            <a:endParaRPr lang="en-US" altLang="zh-TW" sz="3200" dirty="0" smtClean="0"/>
          </a:p>
          <a:p>
            <a:r>
              <a:rPr lang="zh-TW" altLang="en-US" sz="3200" dirty="0" smtClean="0"/>
              <a:t>「希臘文介系詞翻譯表」</a:t>
            </a:r>
            <a:r>
              <a:rPr lang="zh-TW" altLang="en-US" sz="3200" dirty="0" smtClean="0">
                <a:hlinkClick r:id="rId4" action="ppaction://hlinkfile"/>
              </a:rPr>
              <a:t>希臘文速成</a:t>
            </a:r>
            <a:r>
              <a:rPr lang="en-US" altLang="zh-TW" sz="3200" dirty="0" smtClean="0">
                <a:hlinkClick r:id="rId4" action="ppaction://hlinkfile"/>
              </a:rPr>
              <a:t>13</a:t>
            </a:r>
            <a:r>
              <a:rPr lang="zh-TW" altLang="en-US" sz="3200" dirty="0" smtClean="0">
                <a:hlinkClick r:id="rId4" action="ppaction://hlinkfile"/>
              </a:rPr>
              <a:t>介系詞翻譯表</a:t>
            </a:r>
            <a:r>
              <a:rPr lang="en-US" altLang="zh-TW" sz="3200" dirty="0" smtClean="0">
                <a:hlinkClick r:id="rId4" action="ppaction://hlinkfile"/>
              </a:rPr>
              <a:t>.</a:t>
            </a:r>
            <a:r>
              <a:rPr lang="en-US" altLang="zh-TW" sz="3200" dirty="0" err="1" smtClean="0">
                <a:hlinkClick r:id="rId4" action="ppaction://hlinkfile"/>
              </a:rPr>
              <a:t>docx</a:t>
            </a:r>
            <a:endParaRPr lang="en-US" altLang="zh-TW" sz="3200" dirty="0" smtClean="0"/>
          </a:p>
          <a:p>
            <a:pPr lvl="1"/>
            <a:r>
              <a:rPr lang="zh-TW" altLang="en-US" sz="3200" dirty="0" smtClean="0"/>
              <a:t>介系詞會</a:t>
            </a:r>
            <a:r>
              <a:rPr lang="zh-TW" altLang="en-US" sz="3200" dirty="0"/>
              <a:t>因為後面接的</a:t>
            </a:r>
            <a:r>
              <a:rPr lang="zh-TW" altLang="en-US" sz="3200" dirty="0" smtClean="0"/>
              <a:t>名詞詞性不同（所有格、直接受格、間接受格），而有不同的翻譯。</a:t>
            </a:r>
            <a:endParaRPr lang="en-US" altLang="zh-TW" sz="3200" dirty="0" smtClean="0"/>
          </a:p>
        </p:txBody>
      </p:sp>
    </p:spTree>
    <p:extLst>
      <p:ext uri="{BB962C8B-B14F-4D97-AF65-F5344CB8AC3E}">
        <p14:creationId xmlns:p14="http://schemas.microsoft.com/office/powerpoint/2010/main" val="373650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電子聖經工具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>
                <a:ea typeface="標楷體"/>
                <a:cs typeface="Times New Roman"/>
              </a:rPr>
              <a:t>信望愛信仰與聖經資源中心</a:t>
            </a:r>
            <a:r>
              <a:rPr lang="en-US" altLang="zh-TW" dirty="0">
                <a:ea typeface="標楷體"/>
                <a:cs typeface="Times New Roman"/>
              </a:rPr>
              <a:t> (</a:t>
            </a:r>
            <a:r>
              <a:rPr lang="en-US" altLang="zh-TW" dirty="0">
                <a:ea typeface="標楷體"/>
                <a:cs typeface="Times New Roman"/>
                <a:hlinkClick r:id="rId2"/>
              </a:rPr>
              <a:t>http://bible.fhl.net</a:t>
            </a:r>
            <a:r>
              <a:rPr lang="en-US" altLang="zh-TW" dirty="0" smtClean="0">
                <a:ea typeface="標楷體"/>
                <a:cs typeface="Times New Roman"/>
                <a:hlinkClick r:id="rId2"/>
              </a:rPr>
              <a:t>/</a:t>
            </a:r>
            <a:r>
              <a:rPr lang="en-US" altLang="zh-TW" dirty="0" smtClean="0">
                <a:ea typeface="標楷體"/>
                <a:cs typeface="Times New Roman"/>
              </a:rPr>
              <a:t>)</a:t>
            </a:r>
          </a:p>
          <a:p>
            <a:r>
              <a:rPr lang="en-US" altLang="zh-TW" dirty="0" smtClean="0">
                <a:ea typeface="標楷體"/>
                <a:cs typeface="Times New Roman"/>
              </a:rPr>
              <a:t>(</a:t>
            </a:r>
            <a:r>
              <a:rPr lang="en-US" altLang="zh-TW" dirty="0" err="1" smtClean="0">
                <a:ea typeface="標楷體"/>
                <a:cs typeface="Times New Roman"/>
              </a:rPr>
              <a:t>BibleWorks</a:t>
            </a:r>
            <a:r>
              <a:rPr lang="en-US" altLang="zh-TW" dirty="0" smtClean="0">
                <a:ea typeface="標楷體"/>
                <a:cs typeface="Times New Roman"/>
              </a:rPr>
              <a:t> 9)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7239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zh-TW" altLang="zh-TW" sz="3200" dirty="0">
                <a:solidFill>
                  <a:prstClr val="black"/>
                </a:solidFill>
                <a:ea typeface="標楷體"/>
                <a:cs typeface="Times New Roman"/>
              </a:rPr>
              <a:t>信望愛信仰與聖經資源中心</a:t>
            </a:r>
            <a:r>
              <a:rPr lang="en-US" altLang="zh-TW" sz="3200" dirty="0">
                <a:solidFill>
                  <a:prstClr val="black"/>
                </a:solidFill>
                <a:ea typeface="標楷體"/>
                <a:cs typeface="Times New Roman"/>
              </a:rPr>
              <a:t> (</a:t>
            </a:r>
            <a:r>
              <a:rPr lang="en-US" altLang="zh-TW" sz="3200" dirty="0">
                <a:solidFill>
                  <a:prstClr val="black"/>
                </a:solidFill>
                <a:ea typeface="標楷體"/>
                <a:cs typeface="Times New Roman"/>
                <a:hlinkClick r:id="rId2"/>
              </a:rPr>
              <a:t>http://bible.fhl.net</a:t>
            </a:r>
            <a:r>
              <a:rPr lang="en-US" altLang="zh-TW" sz="3200" dirty="0" smtClean="0">
                <a:solidFill>
                  <a:prstClr val="black"/>
                </a:solidFill>
                <a:ea typeface="標楷體"/>
                <a:cs typeface="Times New Roman"/>
                <a:hlinkClick r:id="rId2"/>
              </a:rPr>
              <a:t>/</a:t>
            </a:r>
            <a:r>
              <a:rPr lang="en-US" altLang="zh-TW" sz="3200" dirty="0" smtClean="0">
                <a:solidFill>
                  <a:prstClr val="black"/>
                </a:solidFill>
                <a:ea typeface="標楷體"/>
                <a:cs typeface="Times New Roman"/>
              </a:rPr>
              <a:t>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開啟超連結</a:t>
            </a:r>
            <a:endParaRPr lang="en-US" altLang="zh-TW" sz="3600" dirty="0" smtClean="0"/>
          </a:p>
          <a:p>
            <a:r>
              <a:rPr lang="zh-TW" altLang="en-US" sz="3600" dirty="0" smtClean="0"/>
              <a:t>「新約聖經」選擇「和合本</a:t>
            </a:r>
            <a:r>
              <a:rPr lang="zh-TW" altLang="en-US" sz="3600" dirty="0" smtClean="0"/>
              <a:t>」「</a:t>
            </a:r>
            <a:r>
              <a:rPr lang="zh-TW" altLang="en-US" sz="3600" dirty="0" smtClean="0"/>
              <a:t>原文」</a:t>
            </a:r>
            <a:endParaRPr lang="en-US" altLang="zh-TW" sz="3600" dirty="0" smtClean="0"/>
          </a:p>
          <a:p>
            <a:r>
              <a:rPr lang="zh-TW" altLang="en-US" sz="3600" dirty="0"/>
              <a:t>選擇經文</a:t>
            </a:r>
            <a:endParaRPr lang="en-US" altLang="zh-TW" sz="3600" dirty="0"/>
          </a:p>
          <a:p>
            <a:r>
              <a:rPr lang="zh-TW" altLang="en-US" sz="3600" dirty="0" smtClean="0"/>
              <a:t>選擇「</a:t>
            </a:r>
            <a:r>
              <a:rPr lang="zh-TW" altLang="en-US" sz="3600" dirty="0"/>
              <a:t>閱讀</a:t>
            </a:r>
            <a:r>
              <a:rPr lang="zh-TW" altLang="en-US" sz="3600" dirty="0" smtClean="0"/>
              <a:t>」即可進入原文互動</a:t>
            </a:r>
            <a:endParaRPr lang="en-US" altLang="zh-TW" sz="3600" dirty="0" smtClean="0"/>
          </a:p>
          <a:p>
            <a:r>
              <a:rPr lang="zh-TW" altLang="en-US" sz="3600" dirty="0" smtClean="0"/>
              <a:t>滑鼠</a:t>
            </a:r>
            <a:r>
              <a:rPr lang="zh-TW" altLang="en-US" sz="3600" dirty="0"/>
              <a:t>點到的</a:t>
            </a:r>
            <a:r>
              <a:rPr lang="zh-TW" altLang="en-US" sz="3600" dirty="0" smtClean="0"/>
              <a:t>字，會出現原文編號、詞性與中文翻譯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55868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5750" y="0"/>
            <a:ext cx="103336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向右箭號 5"/>
          <p:cNvSpPr/>
          <p:nvPr/>
        </p:nvSpPr>
        <p:spPr>
          <a:xfrm>
            <a:off x="-379597" y="4653136"/>
            <a:ext cx="432048" cy="144016"/>
          </a:xfrm>
          <a:prstGeom prst="rightArrow">
            <a:avLst/>
          </a:prstGeom>
          <a:solidFill>
            <a:srgbClr val="FF0000"/>
          </a:soli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8" name="向左箭號 7"/>
          <p:cNvSpPr/>
          <p:nvPr/>
        </p:nvSpPr>
        <p:spPr>
          <a:xfrm>
            <a:off x="1331640" y="5661248"/>
            <a:ext cx="360040" cy="45719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39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25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36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為何四小時可以學會希臘文？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過去學習聖經希臘文的「</a:t>
            </a:r>
            <a:r>
              <a:rPr lang="zh-TW" altLang="en-US" sz="2800" dirty="0" smtClean="0">
                <a:solidFill>
                  <a:srgbClr val="FF0000"/>
                </a:solidFill>
              </a:rPr>
              <a:t>悲慘世界</a:t>
            </a:r>
            <a:r>
              <a:rPr lang="zh-TW" altLang="en-US" sz="2800" dirty="0" smtClean="0"/>
              <a:t>」。</a:t>
            </a:r>
            <a:endParaRPr lang="en-US" altLang="zh-TW" sz="2800" dirty="0" smtClean="0"/>
          </a:p>
          <a:p>
            <a:r>
              <a:rPr lang="zh-TW" altLang="en-US" sz="2800" dirty="0" smtClean="0"/>
              <a:t>學習希臘文的目的主要是「讀懂」；聽、說、寫不重要。</a:t>
            </a:r>
            <a:endParaRPr lang="en-US" altLang="zh-TW" sz="2800" dirty="0" smtClean="0"/>
          </a:p>
          <a:p>
            <a:r>
              <a:rPr lang="zh-TW" altLang="en-US" sz="2800" dirty="0"/>
              <a:t>千變萬化</a:t>
            </a:r>
            <a:r>
              <a:rPr lang="zh-TW" altLang="en-US" sz="2800" dirty="0" smtClean="0"/>
              <a:t>的拼字規定，現在有電子聖經工具代替人腦。</a:t>
            </a:r>
            <a:endParaRPr lang="en-US" altLang="zh-TW" sz="2800" dirty="0" smtClean="0"/>
          </a:p>
          <a:p>
            <a:r>
              <a:rPr lang="zh-TW" altLang="en-US" sz="2800" dirty="0"/>
              <a:t>希臘文翻譯成英文的</a:t>
            </a:r>
            <a:r>
              <a:rPr lang="zh-TW" altLang="en-US" sz="2800" dirty="0" smtClean="0"/>
              <a:t>問題，許多不會出現在希臘文翻譯成中文。</a:t>
            </a:r>
            <a:endParaRPr lang="en-US" altLang="zh-TW" sz="2800" dirty="0" smtClean="0"/>
          </a:p>
          <a:p>
            <a:r>
              <a:rPr lang="zh-TW" altLang="en-US" sz="2800" dirty="0"/>
              <a:t>本教材</a:t>
            </a:r>
            <a:r>
              <a:rPr lang="zh-TW" altLang="en-US" sz="2800" dirty="0" smtClean="0"/>
              <a:t>提供</a:t>
            </a:r>
            <a:r>
              <a:rPr lang="zh-TW" altLang="en-US" sz="2800" dirty="0"/>
              <a:t>輕鬆速成</a:t>
            </a:r>
            <a:r>
              <a:rPr lang="zh-TW" altLang="en-US" sz="2800" dirty="0" smtClean="0"/>
              <a:t>的秘訣，讓初學者輕易上手。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1173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6"/>
            <a:ext cx="9144000" cy="683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30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prstClr val="black"/>
                </a:solidFill>
              </a:rPr>
              <a:t>冠詞與名詞的詞性相同（</a:t>
            </a:r>
            <a:r>
              <a:rPr lang="en-US" altLang="zh-TW" dirty="0" smtClean="0">
                <a:solidFill>
                  <a:prstClr val="black"/>
                </a:solidFill>
              </a:rPr>
              <a:t>2/9</a:t>
            </a:r>
            <a:r>
              <a:rPr lang="zh-TW" altLang="en-US" dirty="0" smtClean="0">
                <a:solidFill>
                  <a:prstClr val="black"/>
                </a:solidFill>
              </a:rPr>
              <a:t>）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694854"/>
              </p:ext>
            </p:extLst>
          </p:nvPr>
        </p:nvGraphicFramePr>
        <p:xfrm>
          <a:off x="611562" y="1556790"/>
          <a:ext cx="8136901" cy="4896547"/>
        </p:xfrm>
        <a:graphic>
          <a:graphicData uri="http://schemas.openxmlformats.org/drawingml/2006/table">
            <a:tbl>
              <a:tblPr firstRow="1" firstCol="1" bandRow="1"/>
              <a:tblGrid>
                <a:gridCol w="1587341"/>
                <a:gridCol w="1636679"/>
                <a:gridCol w="1637627"/>
                <a:gridCol w="1637627"/>
                <a:gridCol w="1637627"/>
              </a:tblGrid>
              <a:tr h="4738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 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 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陽性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陰性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中性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836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單數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主格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 kern="100" dirty="0">
                          <a:effectLst/>
                          <a:latin typeface="Bwgrkl"/>
                          <a:ea typeface="新細明體"/>
                          <a:cs typeface="Times New Roman"/>
                        </a:rPr>
                        <a:t>o`</a:t>
                      </a:r>
                      <a:endParaRPr lang="zh-TW" sz="3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 kern="100">
                          <a:effectLst/>
                          <a:latin typeface="Bwgrkl"/>
                          <a:ea typeface="新細明體"/>
                          <a:cs typeface="Times New Roman"/>
                        </a:rPr>
                        <a:t>h`</a:t>
                      </a:r>
                      <a:endParaRPr lang="zh-TW" sz="3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 kern="100">
                          <a:effectLst/>
                          <a:latin typeface="Bwgrkl"/>
                          <a:ea typeface="新細明體"/>
                          <a:cs typeface="Times New Roman"/>
                        </a:rPr>
                        <a:t>to,</a:t>
                      </a:r>
                      <a:endParaRPr lang="zh-TW" sz="3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8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所有格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 kern="100" dirty="0" err="1">
                          <a:effectLst/>
                          <a:latin typeface="Bwgrkl"/>
                          <a:ea typeface="新細明體"/>
                          <a:cs typeface="Times New Roman"/>
                        </a:rPr>
                        <a:t>tou</a:t>
                      </a:r>
                      <a:r>
                        <a:rPr lang="en-US" sz="3600" b="1" kern="100" dirty="0">
                          <a:effectLst/>
                          <a:latin typeface="Bwgrkl"/>
                          <a:ea typeface="新細明體"/>
                          <a:cs typeface="Times New Roman"/>
                        </a:rPr>
                        <a:t>/</a:t>
                      </a:r>
                      <a:endParaRPr lang="zh-TW" sz="3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 kern="100">
                          <a:effectLst/>
                          <a:latin typeface="Bwgrkl"/>
                          <a:ea typeface="新細明體"/>
                          <a:cs typeface="Times New Roman"/>
                        </a:rPr>
                        <a:t>th/j</a:t>
                      </a:r>
                      <a:endParaRPr lang="zh-TW" sz="3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 kern="100">
                          <a:effectLst/>
                          <a:latin typeface="Bwgrkl"/>
                          <a:ea typeface="新細明體"/>
                          <a:cs typeface="Times New Roman"/>
                        </a:rPr>
                        <a:t>tou/</a:t>
                      </a:r>
                      <a:endParaRPr lang="zh-TW" sz="3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8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間接受格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 kern="100" dirty="0" err="1">
                          <a:effectLst/>
                          <a:latin typeface="Bwgrkl"/>
                          <a:ea typeface="新細明體"/>
                          <a:cs typeface="Times New Roman"/>
                        </a:rPr>
                        <a:t>tw</a:t>
                      </a:r>
                      <a:r>
                        <a:rPr lang="en-US" sz="3600" b="1" kern="100" dirty="0">
                          <a:effectLst/>
                          <a:latin typeface="Bwgrkl"/>
                          <a:ea typeface="新細明體"/>
                          <a:cs typeface="Times New Roman"/>
                        </a:rPr>
                        <a:t>|/</a:t>
                      </a:r>
                      <a:endParaRPr lang="zh-TW" sz="3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 kern="100" dirty="0" err="1">
                          <a:effectLst/>
                          <a:latin typeface="Bwgrkl"/>
                          <a:ea typeface="新細明體"/>
                          <a:cs typeface="Times New Roman"/>
                        </a:rPr>
                        <a:t>th</a:t>
                      </a:r>
                      <a:r>
                        <a:rPr lang="en-US" sz="3600" b="1" kern="100" dirty="0">
                          <a:effectLst/>
                          <a:latin typeface="Bwgrkl"/>
                          <a:ea typeface="新細明體"/>
                          <a:cs typeface="Times New Roman"/>
                        </a:rPr>
                        <a:t>/|</a:t>
                      </a:r>
                      <a:endParaRPr lang="zh-TW" sz="3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 kern="100">
                          <a:effectLst/>
                          <a:latin typeface="Bwgrkl"/>
                          <a:ea typeface="新細明體"/>
                          <a:cs typeface="Times New Roman"/>
                        </a:rPr>
                        <a:t>tw|/</a:t>
                      </a:r>
                      <a:endParaRPr lang="zh-TW" sz="3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8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直接受格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 kern="100" dirty="0" err="1">
                          <a:effectLst/>
                          <a:latin typeface="Bwgrkl"/>
                          <a:ea typeface="新細明體"/>
                          <a:cs typeface="Times New Roman"/>
                        </a:rPr>
                        <a:t>to,n</a:t>
                      </a:r>
                      <a:endParaRPr lang="zh-TW" sz="3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 kern="100" dirty="0" err="1">
                          <a:effectLst/>
                          <a:latin typeface="Bwgrkl"/>
                          <a:ea typeface="新細明體"/>
                          <a:cs typeface="Times New Roman"/>
                        </a:rPr>
                        <a:t>th,n</a:t>
                      </a:r>
                      <a:endParaRPr lang="zh-TW" sz="3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 kern="100">
                          <a:effectLst/>
                          <a:latin typeface="Bwgrkl"/>
                          <a:ea typeface="新細明體"/>
                          <a:cs typeface="Times New Roman"/>
                        </a:rPr>
                        <a:t>to,</a:t>
                      </a:r>
                      <a:endParaRPr lang="zh-TW" sz="3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836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複數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主格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 kern="100">
                          <a:effectLst/>
                          <a:latin typeface="Bwgrkl"/>
                          <a:ea typeface="新細明體"/>
                          <a:cs typeface="Times New Roman"/>
                        </a:rPr>
                        <a:t>oi`</a:t>
                      </a:r>
                      <a:endParaRPr lang="zh-TW" sz="3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 kern="100" dirty="0" err="1">
                          <a:effectLst/>
                          <a:latin typeface="Bwgrkl"/>
                          <a:ea typeface="新細明體"/>
                          <a:cs typeface="Times New Roman"/>
                        </a:rPr>
                        <a:t>ai</a:t>
                      </a:r>
                      <a:r>
                        <a:rPr lang="en-US" sz="3600" b="1" kern="100" dirty="0">
                          <a:effectLst/>
                          <a:latin typeface="Bwgrkl"/>
                          <a:ea typeface="新細明體"/>
                          <a:cs typeface="Times New Roman"/>
                        </a:rPr>
                        <a:t>`</a:t>
                      </a:r>
                      <a:endParaRPr lang="zh-TW" sz="3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 kern="100">
                          <a:effectLst/>
                          <a:latin typeface="Bwgrkl"/>
                          <a:ea typeface="新細明體"/>
                          <a:cs typeface="Times New Roman"/>
                        </a:rPr>
                        <a:t>ta,</a:t>
                      </a:r>
                      <a:endParaRPr lang="zh-TW" sz="3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8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所有格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 kern="100">
                          <a:effectLst/>
                          <a:latin typeface="Bwgrkl"/>
                          <a:ea typeface="新細明體"/>
                          <a:cs typeface="Times New Roman"/>
                        </a:rPr>
                        <a:t>tw/n</a:t>
                      </a:r>
                      <a:endParaRPr lang="zh-TW" sz="3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 kern="100" dirty="0" err="1">
                          <a:effectLst/>
                          <a:latin typeface="Bwgrkl"/>
                          <a:ea typeface="新細明體"/>
                          <a:cs typeface="Times New Roman"/>
                        </a:rPr>
                        <a:t>tw</a:t>
                      </a:r>
                      <a:r>
                        <a:rPr lang="en-US" sz="3600" b="1" kern="100" dirty="0">
                          <a:effectLst/>
                          <a:latin typeface="Bwgrkl"/>
                          <a:ea typeface="新細明體"/>
                          <a:cs typeface="Times New Roman"/>
                        </a:rPr>
                        <a:t>/n</a:t>
                      </a:r>
                      <a:endParaRPr lang="zh-TW" sz="3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 kern="100" dirty="0" err="1">
                          <a:effectLst/>
                          <a:latin typeface="Bwgrkl"/>
                          <a:ea typeface="新細明體"/>
                          <a:cs typeface="Times New Roman"/>
                        </a:rPr>
                        <a:t>tw</a:t>
                      </a:r>
                      <a:r>
                        <a:rPr lang="en-US" sz="3600" b="1" kern="100" dirty="0">
                          <a:effectLst/>
                          <a:latin typeface="Bwgrkl"/>
                          <a:ea typeface="新細明體"/>
                          <a:cs typeface="Times New Roman"/>
                        </a:rPr>
                        <a:t>/n</a:t>
                      </a:r>
                      <a:endParaRPr lang="zh-TW" sz="3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8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間接受格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 kern="100">
                          <a:effectLst/>
                          <a:latin typeface="Bwgrkl"/>
                          <a:ea typeface="新細明體"/>
                          <a:cs typeface="Times New Roman"/>
                        </a:rPr>
                        <a:t>toi/j</a:t>
                      </a:r>
                      <a:endParaRPr lang="zh-TW" sz="3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 kern="100" dirty="0">
                          <a:effectLst/>
                          <a:latin typeface="Bwgrkl"/>
                          <a:ea typeface="新細明體"/>
                          <a:cs typeface="Times New Roman"/>
                        </a:rPr>
                        <a:t>tai/j</a:t>
                      </a:r>
                      <a:endParaRPr lang="zh-TW" sz="3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 kern="100" dirty="0" err="1">
                          <a:effectLst/>
                          <a:latin typeface="Bwgrkl"/>
                          <a:ea typeface="新細明體"/>
                          <a:cs typeface="Times New Roman"/>
                        </a:rPr>
                        <a:t>toi</a:t>
                      </a:r>
                      <a:r>
                        <a:rPr lang="en-US" sz="3600" b="1" kern="100" dirty="0">
                          <a:effectLst/>
                          <a:latin typeface="Bwgrkl"/>
                          <a:ea typeface="新細明體"/>
                          <a:cs typeface="Times New Roman"/>
                        </a:rPr>
                        <a:t>/j</a:t>
                      </a:r>
                      <a:endParaRPr lang="zh-TW" sz="3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8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直接受格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 kern="100">
                          <a:effectLst/>
                          <a:latin typeface="Bwgrkl"/>
                          <a:ea typeface="新細明體"/>
                          <a:cs typeface="Times New Roman"/>
                        </a:rPr>
                        <a:t>tou,j</a:t>
                      </a:r>
                      <a:endParaRPr lang="zh-TW" sz="3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 kern="100">
                          <a:effectLst/>
                          <a:latin typeface="Bwgrkl"/>
                          <a:ea typeface="新細明體"/>
                          <a:cs typeface="Times New Roman"/>
                        </a:rPr>
                        <a:t>ta,j</a:t>
                      </a:r>
                      <a:endParaRPr lang="zh-TW" sz="3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 kern="100" dirty="0">
                          <a:effectLst/>
                          <a:latin typeface="Bwgrkl"/>
                          <a:ea typeface="新細明體"/>
                          <a:cs typeface="Times New Roman"/>
                        </a:rPr>
                        <a:t>ta,</a:t>
                      </a:r>
                      <a:endParaRPr lang="zh-TW" sz="3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254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>
                <a:solidFill>
                  <a:srgbClr val="04617B"/>
                </a:solidFill>
              </a:rPr>
              <a:t>名詞、介系詞、形容詞、代名詞</a:t>
            </a:r>
            <a:r>
              <a:rPr lang="zh-TW" altLang="en-US" sz="3600" dirty="0" smtClean="0">
                <a:solidFill>
                  <a:srgbClr val="04617B"/>
                </a:solidFill>
              </a:rPr>
              <a:t>（</a:t>
            </a:r>
            <a:r>
              <a:rPr lang="en-US" altLang="zh-TW" sz="3600" dirty="0" smtClean="0">
                <a:solidFill>
                  <a:srgbClr val="04617B"/>
                </a:solidFill>
              </a:rPr>
              <a:t>3/9</a:t>
            </a:r>
            <a:r>
              <a:rPr lang="zh-TW" altLang="en-US" sz="3600" dirty="0" smtClean="0">
                <a:solidFill>
                  <a:srgbClr val="04617B"/>
                </a:solidFill>
              </a:rPr>
              <a:t>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zh-TW" altLang="en-US" sz="2800" kern="100" dirty="0" smtClean="0">
                <a:latin typeface="Times New Roman"/>
                <a:ea typeface="標楷體"/>
                <a:cs typeface="Times New Roman"/>
              </a:rPr>
              <a:t>名詞的</a:t>
            </a:r>
            <a:r>
              <a:rPr lang="zh-TW" altLang="zh-TW" sz="2800" kern="100" dirty="0">
                <a:latin typeface="Times New Roman"/>
                <a:ea typeface="標楷體"/>
                <a:cs typeface="Times New Roman"/>
              </a:rPr>
              <a:t>格</a:t>
            </a:r>
            <a:r>
              <a:rPr lang="en-US" altLang="zh-TW" sz="2800" kern="100" dirty="0" smtClean="0">
                <a:latin typeface="Times New Roman"/>
                <a:ea typeface="標楷體"/>
                <a:cs typeface="Times New Roman"/>
              </a:rPr>
              <a:t>Case</a:t>
            </a:r>
            <a:endParaRPr lang="zh-TW" altLang="zh-TW" sz="2800" kern="100" dirty="0">
              <a:latin typeface="Calibri"/>
              <a:cs typeface="Times New Roman"/>
            </a:endParaRPr>
          </a:p>
          <a:p>
            <a:pPr indent="179705">
              <a:spcAft>
                <a:spcPts val="0"/>
              </a:spcAft>
            </a:pPr>
            <a:r>
              <a:rPr lang="en-US" altLang="zh-TW" sz="2800" kern="100" dirty="0">
                <a:latin typeface="Times New Roman"/>
                <a:ea typeface="標楷體"/>
                <a:cs typeface="Times New Roman"/>
              </a:rPr>
              <a:t>Nominative</a:t>
            </a:r>
            <a:r>
              <a:rPr lang="zh-TW" altLang="zh-TW" sz="2800" kern="100" dirty="0" smtClean="0">
                <a:latin typeface="Times New Roman"/>
                <a:ea typeface="標楷體"/>
                <a:cs typeface="Times New Roman"/>
              </a:rPr>
              <a:t>主格</a:t>
            </a:r>
            <a:r>
              <a:rPr lang="zh-TW" altLang="en-US" sz="2800" kern="100" dirty="0" smtClean="0">
                <a:latin typeface="Times New Roman"/>
                <a:ea typeface="標楷體"/>
                <a:cs typeface="Times New Roman"/>
              </a:rPr>
              <a:t>（</a:t>
            </a:r>
            <a:r>
              <a:rPr lang="zh-TW" altLang="en-US" sz="2800" kern="100" dirty="0" smtClean="0">
                <a:solidFill>
                  <a:srgbClr val="FF0000"/>
                </a:solidFill>
                <a:latin typeface="Times New Roman"/>
                <a:ea typeface="標楷體"/>
                <a:cs typeface="Times New Roman"/>
              </a:rPr>
              <a:t>提名</a:t>
            </a:r>
            <a:r>
              <a:rPr lang="zh-TW" altLang="en-US" sz="2800" kern="100" dirty="0" smtClean="0">
                <a:latin typeface="Times New Roman"/>
                <a:ea typeface="標楷體"/>
                <a:cs typeface="Times New Roman"/>
              </a:rPr>
              <a:t>的）</a:t>
            </a:r>
            <a:endParaRPr lang="en-US" altLang="zh-TW" sz="2800" kern="100" dirty="0" smtClean="0">
              <a:latin typeface="Times New Roman"/>
              <a:ea typeface="標楷體"/>
              <a:cs typeface="Times New Roman"/>
            </a:endParaRPr>
          </a:p>
          <a:p>
            <a:pPr indent="179705">
              <a:spcAft>
                <a:spcPts val="0"/>
              </a:spcAft>
            </a:pPr>
            <a:r>
              <a:rPr lang="en-US" altLang="zh-TW" sz="2800" kern="100" dirty="0" smtClean="0">
                <a:latin typeface="Times New Roman"/>
                <a:ea typeface="標楷體"/>
                <a:cs typeface="Times New Roman"/>
              </a:rPr>
              <a:t>Genitive </a:t>
            </a:r>
            <a:r>
              <a:rPr lang="zh-TW" altLang="zh-TW" sz="2800" kern="100" dirty="0" smtClean="0">
                <a:latin typeface="Times New Roman"/>
                <a:ea typeface="標楷體"/>
                <a:cs typeface="Times New Roman"/>
              </a:rPr>
              <a:t>所有格</a:t>
            </a:r>
            <a:r>
              <a:rPr lang="zh-TW" altLang="en-US" sz="2800" kern="100" dirty="0" smtClean="0">
                <a:latin typeface="Times New Roman"/>
                <a:ea typeface="標楷體"/>
                <a:cs typeface="Times New Roman"/>
              </a:rPr>
              <a:t>（上帝</a:t>
            </a:r>
            <a:r>
              <a:rPr lang="zh-TW" altLang="en-US" sz="2800" kern="100" dirty="0" smtClean="0">
                <a:solidFill>
                  <a:srgbClr val="FF0000"/>
                </a:solidFill>
                <a:latin typeface="Times New Roman"/>
                <a:ea typeface="標楷體"/>
                <a:cs typeface="Times New Roman"/>
              </a:rPr>
              <a:t>創造</a:t>
            </a:r>
            <a:r>
              <a:rPr lang="zh-TW" altLang="en-US" sz="2800" kern="100" dirty="0" smtClean="0">
                <a:latin typeface="Times New Roman"/>
                <a:ea typeface="標楷體"/>
                <a:cs typeface="Times New Roman"/>
              </a:rPr>
              <a:t>的屬於上帝）</a:t>
            </a:r>
            <a:endParaRPr lang="zh-TW" altLang="zh-TW" sz="2800" kern="100" dirty="0">
              <a:latin typeface="Calibri"/>
              <a:cs typeface="Times New Roman"/>
            </a:endParaRPr>
          </a:p>
          <a:p>
            <a:pPr indent="179705">
              <a:spcAft>
                <a:spcPts val="0"/>
              </a:spcAft>
            </a:pPr>
            <a:r>
              <a:rPr lang="en-US" altLang="zh-TW" sz="2800" kern="100" dirty="0">
                <a:latin typeface="Times New Roman"/>
                <a:ea typeface="標楷體"/>
                <a:cs typeface="Times New Roman"/>
              </a:rPr>
              <a:t>Dative </a:t>
            </a:r>
            <a:r>
              <a:rPr lang="zh-TW" altLang="zh-TW" sz="2800" kern="100" dirty="0">
                <a:latin typeface="Times New Roman"/>
                <a:ea typeface="標楷體"/>
                <a:cs typeface="Times New Roman"/>
              </a:rPr>
              <a:t>間接受</a:t>
            </a:r>
            <a:r>
              <a:rPr lang="zh-TW" altLang="zh-TW" sz="2800" kern="100" dirty="0" smtClean="0">
                <a:latin typeface="Times New Roman"/>
                <a:ea typeface="標楷體"/>
                <a:cs typeface="Times New Roman"/>
              </a:rPr>
              <a:t>格</a:t>
            </a:r>
            <a:r>
              <a:rPr lang="zh-TW" altLang="en-US" sz="2800" kern="100" dirty="0" smtClean="0">
                <a:latin typeface="Times New Roman"/>
                <a:ea typeface="標楷體"/>
                <a:cs typeface="Times New Roman"/>
              </a:rPr>
              <a:t>（</a:t>
            </a:r>
            <a:r>
              <a:rPr lang="zh-TW" altLang="en-US" sz="2800" kern="100" dirty="0" smtClean="0">
                <a:solidFill>
                  <a:srgbClr val="FF0000"/>
                </a:solidFill>
                <a:latin typeface="Times New Roman"/>
                <a:ea typeface="標楷體"/>
                <a:cs typeface="Times New Roman"/>
              </a:rPr>
              <a:t>約會</a:t>
            </a:r>
            <a:r>
              <a:rPr lang="zh-TW" altLang="en-US" sz="2800" kern="100" dirty="0" smtClean="0">
                <a:latin typeface="Times New Roman"/>
                <a:ea typeface="標楷體"/>
                <a:cs typeface="Times New Roman"/>
              </a:rPr>
              <a:t>要帶禮物給誰？）</a:t>
            </a:r>
            <a:endParaRPr lang="zh-TW" altLang="zh-TW" sz="2800" kern="100" dirty="0">
              <a:latin typeface="Calibri"/>
              <a:cs typeface="Times New Roman"/>
            </a:endParaRPr>
          </a:p>
          <a:p>
            <a:pPr indent="179705">
              <a:spcAft>
                <a:spcPts val="0"/>
              </a:spcAft>
            </a:pPr>
            <a:r>
              <a:rPr lang="en-US" altLang="zh-TW" sz="2800" kern="100" dirty="0">
                <a:latin typeface="Times New Roman"/>
                <a:ea typeface="標楷體"/>
                <a:cs typeface="Times New Roman"/>
              </a:rPr>
              <a:t>Accusative </a:t>
            </a:r>
            <a:r>
              <a:rPr lang="zh-TW" altLang="zh-TW" sz="2800" kern="100" dirty="0">
                <a:latin typeface="Times New Roman"/>
                <a:ea typeface="標楷體"/>
                <a:cs typeface="Times New Roman"/>
              </a:rPr>
              <a:t>直接受</a:t>
            </a:r>
            <a:r>
              <a:rPr lang="zh-TW" altLang="zh-TW" sz="2800" kern="100" dirty="0" smtClean="0">
                <a:latin typeface="Times New Roman"/>
                <a:ea typeface="標楷體"/>
                <a:cs typeface="Times New Roman"/>
              </a:rPr>
              <a:t>格</a:t>
            </a:r>
            <a:r>
              <a:rPr lang="zh-TW" altLang="en-US" sz="2800" kern="100" dirty="0" smtClean="0">
                <a:latin typeface="Times New Roman"/>
                <a:ea typeface="標楷體"/>
                <a:cs typeface="Times New Roman"/>
              </a:rPr>
              <a:t>（被</a:t>
            </a:r>
            <a:r>
              <a:rPr lang="zh-TW" altLang="en-US" sz="2800" kern="100" dirty="0" smtClean="0">
                <a:solidFill>
                  <a:srgbClr val="FF0000"/>
                </a:solidFill>
                <a:latin typeface="Times New Roman"/>
                <a:ea typeface="標楷體"/>
                <a:cs typeface="Times New Roman"/>
              </a:rPr>
              <a:t>控告</a:t>
            </a:r>
            <a:r>
              <a:rPr lang="zh-TW" altLang="en-US" sz="2800" kern="100" dirty="0" smtClean="0">
                <a:latin typeface="Times New Roman"/>
                <a:ea typeface="標楷體"/>
                <a:cs typeface="Times New Roman"/>
              </a:rPr>
              <a:t>的）</a:t>
            </a:r>
            <a:endParaRPr lang="zh-TW" altLang="zh-TW" sz="2800" kern="100" dirty="0">
              <a:latin typeface="Calibri"/>
              <a:cs typeface="Times New Roman"/>
            </a:endParaRPr>
          </a:p>
          <a:p>
            <a:pPr indent="179705">
              <a:spcAft>
                <a:spcPts val="0"/>
              </a:spcAft>
            </a:pPr>
            <a:r>
              <a:rPr lang="en-US" altLang="zh-TW" sz="2800" kern="100" dirty="0">
                <a:latin typeface="Times New Roman"/>
                <a:ea typeface="標楷體"/>
                <a:cs typeface="Times New Roman"/>
              </a:rPr>
              <a:t>Vocative</a:t>
            </a:r>
            <a:r>
              <a:rPr lang="zh-TW" altLang="zh-TW" sz="2800" kern="100" dirty="0">
                <a:latin typeface="Times New Roman"/>
                <a:ea typeface="標楷體"/>
                <a:cs typeface="Times New Roman"/>
              </a:rPr>
              <a:t>呼</a:t>
            </a:r>
            <a:r>
              <a:rPr lang="zh-TW" altLang="zh-TW" sz="2800" kern="100" dirty="0" smtClean="0">
                <a:latin typeface="Times New Roman"/>
                <a:ea typeface="標楷體"/>
                <a:cs typeface="Times New Roman"/>
              </a:rPr>
              <a:t>格</a:t>
            </a:r>
            <a:r>
              <a:rPr lang="zh-TW" altLang="en-US" sz="2800" kern="100" dirty="0" smtClean="0">
                <a:latin typeface="Times New Roman"/>
                <a:ea typeface="標楷體"/>
                <a:cs typeface="Times New Roman"/>
              </a:rPr>
              <a:t>（</a:t>
            </a:r>
            <a:r>
              <a:rPr lang="zh-TW" altLang="en-US" sz="2800" kern="100" dirty="0" smtClean="0">
                <a:solidFill>
                  <a:srgbClr val="FF0000"/>
                </a:solidFill>
                <a:latin typeface="Times New Roman"/>
                <a:ea typeface="標楷體"/>
                <a:cs typeface="Times New Roman"/>
              </a:rPr>
              <a:t>聲調</a:t>
            </a:r>
            <a:r>
              <a:rPr lang="zh-TW" altLang="en-US" sz="2800" kern="100" dirty="0" smtClean="0">
                <a:latin typeface="Times New Roman"/>
                <a:ea typeface="標楷體"/>
                <a:cs typeface="Times New Roman"/>
              </a:rPr>
              <a:t>的）</a:t>
            </a:r>
            <a:endParaRPr lang="zh-TW" altLang="zh-TW" sz="2800" kern="100" dirty="0">
              <a:latin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257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>
                <a:solidFill>
                  <a:srgbClr val="04617B"/>
                </a:solidFill>
              </a:rPr>
              <a:t>名詞、介系詞、形容詞、代名詞</a:t>
            </a:r>
            <a:r>
              <a:rPr lang="zh-TW" altLang="en-US" sz="3600" dirty="0" smtClean="0">
                <a:solidFill>
                  <a:srgbClr val="04617B"/>
                </a:solidFill>
              </a:rPr>
              <a:t>（</a:t>
            </a:r>
            <a:r>
              <a:rPr lang="en-US" altLang="zh-TW" sz="3600" dirty="0" smtClean="0">
                <a:solidFill>
                  <a:srgbClr val="04617B"/>
                </a:solidFill>
              </a:rPr>
              <a:t>4/9</a:t>
            </a:r>
            <a:r>
              <a:rPr lang="zh-TW" altLang="en-US" sz="3600" dirty="0" smtClean="0">
                <a:solidFill>
                  <a:srgbClr val="04617B"/>
                </a:solidFill>
              </a:rPr>
              <a:t>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zh-TW" altLang="en-US" sz="3600" kern="100" dirty="0" smtClean="0">
                <a:latin typeface="Times New Roman"/>
                <a:ea typeface="標楷體"/>
                <a:cs typeface="Times New Roman"/>
              </a:rPr>
              <a:t>名詞的</a:t>
            </a:r>
            <a:r>
              <a:rPr lang="zh-TW" altLang="zh-TW" sz="3600" kern="100" dirty="0">
                <a:latin typeface="Times New Roman"/>
                <a:ea typeface="標楷體"/>
                <a:cs typeface="Times New Roman"/>
              </a:rPr>
              <a:t>格</a:t>
            </a:r>
            <a:r>
              <a:rPr lang="en-US" altLang="zh-TW" sz="3600" kern="100" dirty="0" smtClean="0">
                <a:latin typeface="Times New Roman"/>
                <a:ea typeface="標楷體"/>
                <a:cs typeface="Times New Roman"/>
              </a:rPr>
              <a:t>Case</a:t>
            </a:r>
            <a:endParaRPr lang="en-US" altLang="zh-TW" sz="3600" kern="100" dirty="0">
              <a:latin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zh-TW" altLang="zh-TW" sz="2800" kern="100" dirty="0" smtClean="0">
                <a:solidFill>
                  <a:srgbClr val="FF0000"/>
                </a:solidFill>
                <a:latin typeface="Times New Roman"/>
                <a:ea typeface="標楷體"/>
                <a:cs typeface="Times New Roman"/>
              </a:rPr>
              <a:t>主格</a:t>
            </a:r>
            <a:r>
              <a:rPr lang="zh-TW" altLang="en-US" sz="2800" kern="100" dirty="0" smtClean="0">
                <a:latin typeface="Times New Roman"/>
                <a:ea typeface="標楷體"/>
                <a:cs typeface="Times New Roman"/>
              </a:rPr>
              <a:t>。</a:t>
            </a:r>
            <a:r>
              <a:rPr lang="zh-TW" altLang="zh-TW" sz="2800" kern="100" dirty="0" smtClean="0">
                <a:latin typeface="Times New Roman"/>
                <a:ea typeface="標楷體"/>
                <a:cs typeface="Times New Roman"/>
              </a:rPr>
              <a:t>動作</a:t>
            </a:r>
            <a:r>
              <a:rPr lang="zh-TW" altLang="zh-TW" sz="2800" kern="100" dirty="0">
                <a:latin typeface="Times New Roman"/>
                <a:ea typeface="標楷體"/>
                <a:cs typeface="Times New Roman"/>
              </a:rPr>
              <a:t>的發動者</a:t>
            </a:r>
            <a:r>
              <a:rPr lang="zh-TW" altLang="zh-TW" sz="2800" kern="100" dirty="0" smtClean="0">
                <a:latin typeface="Times New Roman"/>
                <a:ea typeface="標楷體"/>
                <a:cs typeface="Times New Roman"/>
              </a:rPr>
              <a:t>。</a:t>
            </a:r>
            <a:r>
              <a:rPr lang="en-US" altLang="zh-TW" sz="2800" kern="100" dirty="0" smtClean="0">
                <a:latin typeface="Bwgrkl" pitchFamily="2" charset="0"/>
                <a:ea typeface="標楷體"/>
                <a:cs typeface="Times New Roman"/>
              </a:rPr>
              <a:t>o` </a:t>
            </a:r>
            <a:r>
              <a:rPr lang="en-US" altLang="zh-TW" sz="2800" kern="100" dirty="0" err="1" smtClean="0">
                <a:latin typeface="Bwgrkl" pitchFamily="2" charset="0"/>
                <a:ea typeface="標楷體"/>
                <a:cs typeface="Times New Roman"/>
              </a:rPr>
              <a:t>lo,goj</a:t>
            </a:r>
            <a:r>
              <a:rPr lang="zh-TW" altLang="en-US" sz="2800" kern="100" dirty="0" smtClean="0">
                <a:latin typeface="Bwgrkl" pitchFamily="2" charset="0"/>
                <a:ea typeface="標楷體"/>
                <a:cs typeface="Times New Roman"/>
              </a:rPr>
              <a:t>（約</a:t>
            </a:r>
            <a:r>
              <a:rPr lang="en-US" altLang="zh-TW" sz="2800" kern="100" dirty="0" smtClean="0">
                <a:latin typeface="Bwgrkl" pitchFamily="2" charset="0"/>
                <a:ea typeface="標楷體"/>
                <a:cs typeface="Times New Roman"/>
              </a:rPr>
              <a:t>1</a:t>
            </a:r>
            <a:r>
              <a:rPr lang="zh-TW" altLang="en-US" sz="2800" kern="100" dirty="0" smtClean="0">
                <a:latin typeface="Bwgrkl" pitchFamily="2" charset="0"/>
                <a:ea typeface="標楷體"/>
                <a:cs typeface="Times New Roman"/>
              </a:rPr>
              <a:t>：</a:t>
            </a:r>
            <a:r>
              <a:rPr lang="en-US" altLang="zh-TW" sz="2800" kern="100" dirty="0" smtClean="0">
                <a:latin typeface="Bwgrkl" pitchFamily="2" charset="0"/>
                <a:ea typeface="標楷體"/>
                <a:cs typeface="Times New Roman"/>
              </a:rPr>
              <a:t>1</a:t>
            </a:r>
            <a:r>
              <a:rPr lang="zh-TW" altLang="en-US" sz="2800" kern="100" dirty="0" smtClean="0">
                <a:latin typeface="Bwgrkl" pitchFamily="2" charset="0"/>
                <a:ea typeface="標楷體"/>
                <a:cs typeface="Times New Roman"/>
              </a:rPr>
              <a:t>）</a:t>
            </a:r>
            <a:endParaRPr lang="en-US" altLang="zh-TW" sz="2800" kern="100" dirty="0">
              <a:latin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zh-TW" altLang="zh-TW" sz="2800" kern="100" dirty="0" smtClean="0">
                <a:solidFill>
                  <a:srgbClr val="FF0000"/>
                </a:solidFill>
                <a:latin typeface="Times New Roman"/>
                <a:ea typeface="標楷體"/>
                <a:cs typeface="Times New Roman"/>
              </a:rPr>
              <a:t>呼</a:t>
            </a:r>
            <a:r>
              <a:rPr lang="zh-TW" altLang="zh-TW" sz="2800" kern="100" dirty="0">
                <a:solidFill>
                  <a:srgbClr val="FF0000"/>
                </a:solidFill>
                <a:latin typeface="Times New Roman"/>
                <a:ea typeface="標楷體"/>
                <a:cs typeface="Times New Roman"/>
              </a:rPr>
              <a:t>格</a:t>
            </a:r>
            <a:r>
              <a:rPr lang="zh-TW" altLang="zh-TW" sz="2800" kern="100" dirty="0">
                <a:latin typeface="Times New Roman"/>
                <a:ea typeface="標楷體"/>
                <a:cs typeface="Times New Roman"/>
              </a:rPr>
              <a:t>。</a:t>
            </a:r>
            <a:r>
              <a:rPr lang="en-US" altLang="zh-TW" sz="2800" kern="100" dirty="0">
                <a:latin typeface="Times New Roman"/>
                <a:ea typeface="標楷體"/>
                <a:cs typeface="Times New Roman"/>
              </a:rPr>
              <a:t>XX</a:t>
            </a:r>
            <a:r>
              <a:rPr lang="zh-TW" altLang="zh-TW" sz="2800" kern="100" dirty="0">
                <a:latin typeface="Times New Roman"/>
                <a:ea typeface="標楷體"/>
                <a:cs typeface="Times New Roman"/>
              </a:rPr>
              <a:t>啊（呀）</a:t>
            </a:r>
            <a:r>
              <a:rPr lang="zh-TW" altLang="zh-TW" sz="2800" kern="100" dirty="0" smtClean="0">
                <a:latin typeface="Times New Roman"/>
                <a:ea typeface="標楷體"/>
                <a:cs typeface="Times New Roman"/>
              </a:rPr>
              <a:t>！</a:t>
            </a:r>
            <a:r>
              <a:rPr lang="en-US" altLang="zh-TW" sz="2800" kern="100" dirty="0" err="1" smtClean="0">
                <a:latin typeface="Bwgrkl" pitchFamily="2" charset="0"/>
                <a:ea typeface="標楷體"/>
                <a:cs typeface="Times New Roman"/>
              </a:rPr>
              <a:t>Pa,ter</a:t>
            </a:r>
            <a:r>
              <a:rPr lang="en-US" altLang="zh-TW" sz="2800" kern="100" dirty="0" smtClean="0">
                <a:latin typeface="Bwgrkl" pitchFamily="2" charset="0"/>
                <a:ea typeface="標楷體"/>
                <a:cs typeface="Times New Roman"/>
              </a:rPr>
              <a:t> </a:t>
            </a:r>
            <a:r>
              <a:rPr lang="en-US" altLang="zh-TW" sz="2800" kern="100" dirty="0" err="1" smtClean="0">
                <a:latin typeface="Bwgrkl" pitchFamily="2" charset="0"/>
                <a:ea typeface="標楷體"/>
                <a:cs typeface="Times New Roman"/>
              </a:rPr>
              <a:t>h`mw</a:t>
            </a:r>
            <a:r>
              <a:rPr lang="en-US" altLang="zh-TW" sz="2800" kern="100" dirty="0" smtClean="0">
                <a:latin typeface="Bwgrkl" pitchFamily="2" charset="0"/>
                <a:ea typeface="標楷體"/>
                <a:cs typeface="Times New Roman"/>
              </a:rPr>
              <a:t>/n </a:t>
            </a:r>
            <a:r>
              <a:rPr lang="zh-TW" altLang="en-US" sz="2800" kern="100" dirty="0" smtClean="0">
                <a:latin typeface="Bwgrkl" pitchFamily="2" charset="0"/>
                <a:ea typeface="標楷體"/>
                <a:cs typeface="Times New Roman"/>
              </a:rPr>
              <a:t>（太</a:t>
            </a:r>
            <a:r>
              <a:rPr lang="en-US" altLang="zh-TW" sz="2800" kern="100" dirty="0" smtClean="0">
                <a:latin typeface="Bwgrkl" pitchFamily="2" charset="0"/>
                <a:ea typeface="標楷體"/>
                <a:cs typeface="Times New Roman"/>
              </a:rPr>
              <a:t>6</a:t>
            </a:r>
            <a:r>
              <a:rPr lang="zh-TW" altLang="en-US" sz="2800" kern="100" dirty="0" smtClean="0">
                <a:latin typeface="Bwgrkl" pitchFamily="2" charset="0"/>
                <a:ea typeface="標楷體"/>
                <a:cs typeface="Times New Roman"/>
              </a:rPr>
              <a:t>：</a:t>
            </a:r>
            <a:r>
              <a:rPr lang="en-US" altLang="zh-TW" sz="2800" kern="100" dirty="0" smtClean="0">
                <a:latin typeface="Bwgrkl" pitchFamily="2" charset="0"/>
                <a:ea typeface="標楷體"/>
                <a:cs typeface="Times New Roman"/>
              </a:rPr>
              <a:t>9</a:t>
            </a:r>
            <a:r>
              <a:rPr lang="zh-TW" altLang="en-US" sz="2800" kern="100" dirty="0" smtClean="0">
                <a:latin typeface="Bwgrkl" pitchFamily="2" charset="0"/>
                <a:ea typeface="標楷體"/>
                <a:cs typeface="Times New Roman"/>
              </a:rPr>
              <a:t>）</a:t>
            </a:r>
            <a:endParaRPr lang="en-US" altLang="zh-TW" sz="2800" kern="100" dirty="0">
              <a:latin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zh-TW" altLang="zh-TW" sz="2800" kern="100" dirty="0" smtClean="0">
                <a:solidFill>
                  <a:srgbClr val="FF0000"/>
                </a:solidFill>
                <a:latin typeface="Times New Roman"/>
                <a:ea typeface="標楷體"/>
                <a:cs typeface="Times New Roman"/>
              </a:rPr>
              <a:t>所有格</a:t>
            </a:r>
            <a:endParaRPr lang="en-US" altLang="zh-TW" sz="2800" kern="100" dirty="0" smtClean="0">
              <a:solidFill>
                <a:srgbClr val="FF0000"/>
              </a:solidFill>
              <a:latin typeface="Times New Roman"/>
              <a:ea typeface="標楷體"/>
              <a:cs typeface="Times New Roman"/>
            </a:endParaRPr>
          </a:p>
          <a:p>
            <a:pPr indent="179705"/>
            <a:r>
              <a:rPr lang="zh-TW" altLang="en-US" kern="100" dirty="0" smtClean="0">
                <a:latin typeface="Times New Roman"/>
                <a:ea typeface="標楷體"/>
                <a:cs typeface="Times New Roman"/>
              </a:rPr>
              <a:t> </a:t>
            </a:r>
            <a:r>
              <a:rPr lang="zh-TW" altLang="zh-TW" kern="100" dirty="0" smtClean="0">
                <a:latin typeface="Times New Roman"/>
                <a:ea typeface="標楷體"/>
                <a:cs typeface="Times New Roman"/>
              </a:rPr>
              <a:t>屬</a:t>
            </a:r>
            <a:r>
              <a:rPr lang="zh-TW" altLang="zh-TW" kern="100" dirty="0">
                <a:latin typeface="Times New Roman"/>
                <a:ea typeface="標楷體"/>
                <a:cs typeface="Times New Roman"/>
              </a:rPr>
              <a:t>誰、關於誰、</a:t>
            </a:r>
            <a:r>
              <a:rPr lang="zh-TW" altLang="zh-TW" kern="100" dirty="0" smtClean="0">
                <a:latin typeface="Times New Roman"/>
                <a:ea typeface="標楷體"/>
                <a:cs typeface="Times New Roman"/>
              </a:rPr>
              <a:t>具有、</a:t>
            </a:r>
            <a:r>
              <a:rPr lang="zh-TW" altLang="zh-TW" kern="100" dirty="0">
                <a:latin typeface="Times New Roman"/>
                <a:ea typeface="標楷體"/>
                <a:cs typeface="Times New Roman"/>
              </a:rPr>
              <a:t>誰的（兒子</a:t>
            </a:r>
            <a:r>
              <a:rPr lang="zh-TW" altLang="zh-TW" kern="100" dirty="0" smtClean="0">
                <a:latin typeface="Times New Roman"/>
                <a:ea typeface="標楷體"/>
                <a:cs typeface="Times New Roman"/>
              </a:rPr>
              <a:t>）</a:t>
            </a:r>
            <a:endParaRPr lang="en-US" altLang="zh-TW" kern="100" dirty="0" smtClean="0">
              <a:latin typeface="Times New Roman"/>
              <a:ea typeface="標楷體"/>
              <a:cs typeface="Times New Roman"/>
            </a:endParaRPr>
          </a:p>
          <a:p>
            <a:pPr indent="0">
              <a:buNone/>
            </a:pPr>
            <a:r>
              <a:rPr lang="zh-TW" altLang="en-US" kern="100" dirty="0" smtClean="0">
                <a:latin typeface="Times New Roman"/>
                <a:ea typeface="標楷體"/>
                <a:cs typeface="Times New Roman"/>
              </a:rPr>
              <a:t>  </a:t>
            </a:r>
            <a:r>
              <a:rPr lang="en-US" altLang="zh-TW" kern="100" dirty="0" smtClean="0">
                <a:latin typeface="Bwgrkl" pitchFamily="2" charset="0"/>
                <a:ea typeface="標楷體"/>
                <a:cs typeface="Times New Roman"/>
              </a:rPr>
              <a:t> </a:t>
            </a:r>
            <a:r>
              <a:rPr lang="en-US" altLang="zh-TW" kern="100" dirty="0" err="1" smtClean="0">
                <a:latin typeface="Bwgrkl" pitchFamily="2" charset="0"/>
                <a:ea typeface="標楷體"/>
                <a:cs typeface="Times New Roman"/>
              </a:rPr>
              <a:t>vApoka,luyij</a:t>
            </a:r>
            <a:r>
              <a:rPr lang="en-US" altLang="zh-TW" kern="100" dirty="0" smtClean="0">
                <a:latin typeface="Bwgrkl" pitchFamily="2" charset="0"/>
                <a:ea typeface="標楷體"/>
                <a:cs typeface="Times New Roman"/>
              </a:rPr>
              <a:t>  </a:t>
            </a:r>
            <a:r>
              <a:rPr lang="en-US" altLang="zh-TW" kern="100" dirty="0" err="1" smtClean="0">
                <a:latin typeface="Bwgrkl" pitchFamily="2" charset="0"/>
                <a:ea typeface="標楷體"/>
                <a:cs typeface="Times New Roman"/>
              </a:rPr>
              <a:t>vIhsou</a:t>
            </a:r>
            <a:r>
              <a:rPr lang="en-US" altLang="zh-TW" kern="100" dirty="0" smtClean="0">
                <a:latin typeface="Bwgrkl" pitchFamily="2" charset="0"/>
                <a:ea typeface="標楷體"/>
                <a:cs typeface="Times New Roman"/>
              </a:rPr>
              <a:t>/</a:t>
            </a:r>
            <a:r>
              <a:rPr lang="zh-TW" altLang="en-US" kern="100" dirty="0">
                <a:latin typeface="Bwgrkl" pitchFamily="2" charset="0"/>
                <a:ea typeface="標楷體"/>
                <a:cs typeface="Times New Roman"/>
              </a:rPr>
              <a:t>耶穌的</a:t>
            </a:r>
            <a:r>
              <a:rPr lang="zh-TW" altLang="en-US" kern="100" dirty="0" smtClean="0">
                <a:latin typeface="Bwgrkl" pitchFamily="2" charset="0"/>
                <a:ea typeface="標楷體"/>
                <a:cs typeface="Times New Roman"/>
              </a:rPr>
              <a:t>啟示（啟</a:t>
            </a:r>
            <a:r>
              <a:rPr lang="en-US" altLang="zh-TW" kern="100" dirty="0" smtClean="0">
                <a:latin typeface="Bwgrkl" pitchFamily="2" charset="0"/>
                <a:ea typeface="標楷體"/>
                <a:cs typeface="Times New Roman"/>
              </a:rPr>
              <a:t>1</a:t>
            </a:r>
            <a:r>
              <a:rPr lang="zh-TW" altLang="en-US" kern="100" dirty="0" smtClean="0">
                <a:latin typeface="Bwgrkl" pitchFamily="2" charset="0"/>
                <a:ea typeface="標楷體"/>
                <a:cs typeface="Times New Roman"/>
              </a:rPr>
              <a:t>：</a:t>
            </a:r>
            <a:r>
              <a:rPr lang="en-US" altLang="zh-TW" kern="100" dirty="0" smtClean="0">
                <a:latin typeface="Bwgrkl" pitchFamily="2" charset="0"/>
                <a:ea typeface="標楷體"/>
                <a:cs typeface="Times New Roman"/>
              </a:rPr>
              <a:t>1</a:t>
            </a:r>
            <a:r>
              <a:rPr lang="zh-TW" altLang="en-US" kern="100" dirty="0" smtClean="0">
                <a:latin typeface="Bwgrkl" pitchFamily="2" charset="0"/>
                <a:ea typeface="標楷體"/>
                <a:cs typeface="Times New Roman"/>
              </a:rPr>
              <a:t>）</a:t>
            </a:r>
            <a:endParaRPr lang="en-US" altLang="zh-TW" kern="100" dirty="0" smtClean="0">
              <a:latin typeface="Bwgrkl" pitchFamily="2" charset="0"/>
              <a:ea typeface="標楷體"/>
              <a:cs typeface="Times New Roman"/>
            </a:endParaRPr>
          </a:p>
          <a:p>
            <a:pPr marL="731520" indent="-457200"/>
            <a:r>
              <a:rPr lang="zh-TW" altLang="en-US" kern="100" dirty="0" smtClean="0">
                <a:latin typeface="Times New Roman"/>
                <a:ea typeface="標楷體"/>
                <a:cs typeface="Times New Roman"/>
              </a:rPr>
              <a:t>作為</a:t>
            </a:r>
            <a:r>
              <a:rPr lang="zh-TW" altLang="zh-TW" kern="100" dirty="0" smtClean="0">
                <a:latin typeface="Times New Roman"/>
                <a:ea typeface="標楷體"/>
                <a:cs typeface="Times New Roman"/>
              </a:rPr>
              <a:t>形容詞</a:t>
            </a:r>
            <a:r>
              <a:rPr lang="zh-TW" altLang="en-US" kern="100" dirty="0" smtClean="0">
                <a:latin typeface="Times New Roman"/>
                <a:ea typeface="標楷體"/>
                <a:cs typeface="Times New Roman"/>
              </a:rPr>
              <a:t>。</a:t>
            </a:r>
            <a:r>
              <a:rPr lang="en-US" dirty="0">
                <a:latin typeface="Bwgrkl" pitchFamily="2" charset="0"/>
              </a:rPr>
              <a:t>o` </a:t>
            </a:r>
            <a:r>
              <a:rPr lang="en-US" dirty="0" err="1">
                <a:latin typeface="Bwgrkl" pitchFamily="2" charset="0"/>
              </a:rPr>
              <a:t>avgaqo.j</a:t>
            </a:r>
            <a:r>
              <a:rPr lang="en-US" dirty="0">
                <a:latin typeface="Bwgrkl" pitchFamily="2" charset="0"/>
              </a:rPr>
              <a:t> </a:t>
            </a:r>
            <a:r>
              <a:rPr lang="en-US" dirty="0" err="1" smtClean="0">
                <a:latin typeface="Bwgrkl" pitchFamily="2" charset="0"/>
              </a:rPr>
              <a:t>a;nqrwpoj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那好人</a:t>
            </a:r>
            <a:r>
              <a:rPr lang="zh-TW" altLang="en-US" kern="100" dirty="0" smtClean="0">
                <a:latin typeface="Bwgrkl" pitchFamily="2" charset="0"/>
                <a:ea typeface="標楷體"/>
                <a:cs typeface="Times New Roman"/>
              </a:rPr>
              <a:t>（太</a:t>
            </a:r>
            <a:r>
              <a:rPr lang="en-US" altLang="zh-TW" kern="100" dirty="0" smtClean="0">
                <a:latin typeface="Bwgrkl" pitchFamily="2" charset="0"/>
                <a:ea typeface="標楷體"/>
                <a:cs typeface="Times New Roman"/>
              </a:rPr>
              <a:t>12</a:t>
            </a:r>
            <a:r>
              <a:rPr lang="zh-TW" altLang="en-US" kern="100" dirty="0" smtClean="0">
                <a:latin typeface="Bwgrkl" pitchFamily="2" charset="0"/>
                <a:ea typeface="標楷體"/>
                <a:cs typeface="Times New Roman"/>
              </a:rPr>
              <a:t>：</a:t>
            </a:r>
            <a:r>
              <a:rPr lang="en-US" altLang="zh-TW" kern="100" dirty="0" smtClean="0">
                <a:latin typeface="Bwgrkl" pitchFamily="2" charset="0"/>
                <a:ea typeface="標楷體"/>
                <a:cs typeface="Times New Roman"/>
              </a:rPr>
              <a:t>35</a:t>
            </a:r>
            <a:r>
              <a:rPr lang="zh-TW" altLang="en-US" kern="100" dirty="0" smtClean="0">
                <a:latin typeface="Bwgrkl" pitchFamily="2" charset="0"/>
                <a:ea typeface="標楷體"/>
                <a:cs typeface="Times New Roman"/>
              </a:rPr>
              <a:t>）</a:t>
            </a:r>
            <a:endParaRPr lang="en-US" altLang="zh-TW" kern="100" dirty="0" smtClean="0">
              <a:latin typeface="Times New Roman"/>
              <a:ea typeface="標楷體"/>
              <a:cs typeface="Times New Roman"/>
            </a:endParaRPr>
          </a:p>
          <a:p>
            <a:pPr indent="179705"/>
            <a:r>
              <a:rPr lang="zh-TW" altLang="en-US" kern="100" dirty="0" smtClean="0">
                <a:latin typeface="Times New Roman"/>
                <a:ea typeface="標楷體"/>
                <a:cs typeface="Times New Roman"/>
              </a:rPr>
              <a:t> 作為</a:t>
            </a:r>
            <a:r>
              <a:rPr lang="zh-TW" altLang="zh-TW" kern="100" dirty="0" smtClean="0">
                <a:latin typeface="Times New Roman"/>
                <a:ea typeface="標楷體"/>
                <a:cs typeface="Times New Roman"/>
              </a:rPr>
              <a:t>副詞。</a:t>
            </a:r>
            <a:endParaRPr lang="en-US" altLang="zh-TW" kern="100" dirty="0" smtClean="0">
              <a:latin typeface="Times New Roman"/>
              <a:ea typeface="標楷體"/>
              <a:cs typeface="Times New Roman"/>
            </a:endParaRPr>
          </a:p>
          <a:p>
            <a:pPr indent="0">
              <a:buNone/>
            </a:pPr>
            <a:r>
              <a:rPr lang="zh-TW" altLang="en-US" kern="100" dirty="0">
                <a:latin typeface="Times New Roman"/>
                <a:ea typeface="標楷體"/>
                <a:cs typeface="Times New Roman"/>
              </a:rPr>
              <a:t> </a:t>
            </a:r>
            <a:r>
              <a:rPr lang="zh-TW" altLang="en-US" kern="100" dirty="0" smtClean="0">
                <a:latin typeface="Times New Roman"/>
                <a:ea typeface="標楷體"/>
                <a:cs typeface="Times New Roman"/>
              </a:rPr>
              <a:t>   </a:t>
            </a:r>
            <a:r>
              <a:rPr lang="en-US" altLang="zh-TW" kern="100" dirty="0" smtClean="0">
                <a:latin typeface="Bwgrkl" pitchFamily="2" charset="0"/>
                <a:ea typeface="標楷體"/>
                <a:cs typeface="Times New Roman"/>
              </a:rPr>
              <a:t>h=</a:t>
            </a:r>
            <a:r>
              <a:rPr lang="en-US" altLang="zh-TW" kern="100" dirty="0" err="1" smtClean="0">
                <a:latin typeface="Bwgrkl" pitchFamily="2" charset="0"/>
                <a:ea typeface="標楷體"/>
                <a:cs typeface="Times New Roman"/>
              </a:rPr>
              <a:t>lqen</a:t>
            </a:r>
            <a:r>
              <a:rPr lang="en-US" altLang="zh-TW" kern="100" dirty="0" smtClean="0">
                <a:latin typeface="Bwgrkl" pitchFamily="2" charset="0"/>
                <a:ea typeface="標楷體"/>
                <a:cs typeface="Times New Roman"/>
              </a:rPr>
              <a:t> </a:t>
            </a:r>
            <a:r>
              <a:rPr lang="en-US" altLang="zh-TW" kern="100" dirty="0" err="1" smtClean="0">
                <a:latin typeface="Bwgrkl" pitchFamily="2" charset="0"/>
                <a:ea typeface="標楷體"/>
                <a:cs typeface="Times New Roman"/>
              </a:rPr>
              <a:t>pro.j</a:t>
            </a:r>
            <a:r>
              <a:rPr lang="en-US" altLang="zh-TW" kern="100" dirty="0" smtClean="0">
                <a:latin typeface="Bwgrkl" pitchFamily="2" charset="0"/>
                <a:ea typeface="標楷體"/>
                <a:cs typeface="Times New Roman"/>
              </a:rPr>
              <a:t> </a:t>
            </a:r>
            <a:r>
              <a:rPr lang="en-US" altLang="zh-TW" kern="100" dirty="0" err="1" smtClean="0">
                <a:latin typeface="Bwgrkl" pitchFamily="2" charset="0"/>
                <a:ea typeface="標楷體"/>
                <a:cs typeface="Times New Roman"/>
              </a:rPr>
              <a:t>auvto.n</a:t>
            </a:r>
            <a:r>
              <a:rPr lang="en-US" altLang="zh-TW" kern="100" dirty="0" smtClean="0">
                <a:latin typeface="Bwgrkl" pitchFamily="2" charset="0"/>
                <a:ea typeface="標楷體"/>
                <a:cs typeface="Times New Roman"/>
              </a:rPr>
              <a:t> </a:t>
            </a:r>
            <a:r>
              <a:rPr lang="en-US" altLang="zh-TW" kern="100" dirty="0" err="1" smtClean="0">
                <a:latin typeface="Bwgrkl" pitchFamily="2" charset="0"/>
                <a:ea typeface="標楷體"/>
                <a:cs typeface="Times New Roman"/>
              </a:rPr>
              <a:t>nukto.j</a:t>
            </a:r>
            <a:r>
              <a:rPr lang="zh-TW" altLang="en-US" kern="100" dirty="0" smtClean="0">
                <a:latin typeface="Bwgrkl" pitchFamily="2" charset="0"/>
                <a:ea typeface="標楷體"/>
                <a:cs typeface="Times New Roman"/>
              </a:rPr>
              <a:t> 晚上去祂那裡（約</a:t>
            </a:r>
            <a:r>
              <a:rPr lang="en-US" altLang="zh-TW" kern="100" dirty="0" smtClean="0">
                <a:latin typeface="Bwgrkl" pitchFamily="2" charset="0"/>
                <a:ea typeface="標楷體"/>
                <a:cs typeface="Times New Roman"/>
              </a:rPr>
              <a:t>3</a:t>
            </a:r>
            <a:r>
              <a:rPr lang="zh-TW" altLang="en-US" kern="100" dirty="0" smtClean="0">
                <a:latin typeface="Bwgrkl" pitchFamily="2" charset="0"/>
                <a:ea typeface="標楷體"/>
                <a:cs typeface="Times New Roman"/>
              </a:rPr>
              <a:t>：</a:t>
            </a:r>
            <a:r>
              <a:rPr lang="en-US" altLang="zh-TW" kern="100" dirty="0" smtClean="0">
                <a:latin typeface="Bwgrkl" pitchFamily="2" charset="0"/>
                <a:ea typeface="標楷體"/>
                <a:cs typeface="Times New Roman"/>
              </a:rPr>
              <a:t>2</a:t>
            </a:r>
            <a:r>
              <a:rPr lang="zh-TW" altLang="en-US" kern="100" dirty="0" smtClean="0">
                <a:latin typeface="Bwgrkl" pitchFamily="2" charset="0"/>
                <a:ea typeface="標楷體"/>
                <a:cs typeface="Times New Roman"/>
              </a:rPr>
              <a:t>）</a:t>
            </a:r>
            <a:endParaRPr lang="zh-TW" altLang="zh-TW" kern="100" dirty="0">
              <a:latin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29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>
                <a:solidFill>
                  <a:srgbClr val="04617B"/>
                </a:solidFill>
              </a:rPr>
              <a:t>名詞、介系詞、形容詞、代名詞</a:t>
            </a:r>
            <a:r>
              <a:rPr lang="zh-TW" altLang="en-US" sz="3600" dirty="0" smtClean="0">
                <a:solidFill>
                  <a:srgbClr val="04617B"/>
                </a:solidFill>
              </a:rPr>
              <a:t>（</a:t>
            </a:r>
            <a:r>
              <a:rPr lang="en-US" altLang="zh-TW" sz="3600" dirty="0" smtClean="0">
                <a:solidFill>
                  <a:srgbClr val="04617B"/>
                </a:solidFill>
              </a:rPr>
              <a:t>5/9</a:t>
            </a:r>
            <a:r>
              <a:rPr lang="zh-TW" altLang="en-US" sz="3600" dirty="0" smtClean="0">
                <a:solidFill>
                  <a:srgbClr val="04617B"/>
                </a:solidFill>
              </a:rPr>
              <a:t>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3200" kern="100" dirty="0" smtClean="0">
                <a:latin typeface="Times New Roman"/>
                <a:ea typeface="標楷體"/>
                <a:cs typeface="Times New Roman"/>
              </a:rPr>
              <a:t>名詞的</a:t>
            </a:r>
            <a:r>
              <a:rPr lang="zh-TW" altLang="zh-TW" sz="3200" kern="100" dirty="0">
                <a:latin typeface="Times New Roman"/>
                <a:ea typeface="標楷體"/>
                <a:cs typeface="Times New Roman"/>
              </a:rPr>
              <a:t>格</a:t>
            </a:r>
            <a:r>
              <a:rPr lang="en-US" altLang="zh-TW" sz="3200" kern="100" dirty="0" smtClean="0">
                <a:latin typeface="Times New Roman"/>
                <a:ea typeface="標楷體"/>
                <a:cs typeface="Times New Roman"/>
              </a:rPr>
              <a:t>Case</a:t>
            </a:r>
            <a:endParaRPr lang="en-US" altLang="zh-TW" sz="3200" kern="100" dirty="0">
              <a:latin typeface="Calibri"/>
              <a:cs typeface="Times New Roman"/>
            </a:endParaRPr>
          </a:p>
          <a:p>
            <a:r>
              <a:rPr lang="zh-TW" altLang="zh-TW" sz="2800" kern="100" dirty="0" smtClean="0">
                <a:solidFill>
                  <a:srgbClr val="FF0000"/>
                </a:solidFill>
                <a:latin typeface="Times New Roman"/>
                <a:ea typeface="標楷體"/>
                <a:cs typeface="Times New Roman"/>
              </a:rPr>
              <a:t>間接</a:t>
            </a:r>
            <a:r>
              <a:rPr lang="zh-TW" altLang="zh-TW" sz="2800" kern="100" dirty="0">
                <a:solidFill>
                  <a:srgbClr val="FF0000"/>
                </a:solidFill>
                <a:latin typeface="Times New Roman"/>
                <a:ea typeface="標楷體"/>
                <a:cs typeface="Times New Roman"/>
              </a:rPr>
              <a:t>受</a:t>
            </a:r>
            <a:r>
              <a:rPr lang="zh-TW" altLang="zh-TW" sz="2800" kern="100" dirty="0" smtClean="0">
                <a:solidFill>
                  <a:srgbClr val="FF0000"/>
                </a:solidFill>
                <a:latin typeface="Times New Roman"/>
                <a:ea typeface="標楷體"/>
                <a:cs typeface="Times New Roman"/>
              </a:rPr>
              <a:t>格</a:t>
            </a:r>
            <a:endParaRPr lang="en-US" altLang="zh-TW" sz="2800" kern="100" dirty="0">
              <a:solidFill>
                <a:srgbClr val="FF0000"/>
              </a:solidFill>
              <a:latin typeface="Times New Roman"/>
              <a:ea typeface="標楷體"/>
              <a:cs typeface="Times New Roman"/>
            </a:endParaRPr>
          </a:p>
          <a:p>
            <a:pPr lvl="1"/>
            <a:r>
              <a:rPr lang="zh-TW" altLang="zh-TW" kern="100" dirty="0" smtClean="0">
                <a:latin typeface="Times New Roman"/>
                <a:ea typeface="標楷體"/>
                <a:cs typeface="Times New Roman"/>
              </a:rPr>
              <a:t>給</a:t>
            </a:r>
            <a:r>
              <a:rPr lang="zh-TW" altLang="zh-TW" kern="100" dirty="0">
                <a:latin typeface="Times New Roman"/>
                <a:ea typeface="標楷體"/>
                <a:cs typeface="Times New Roman"/>
              </a:rPr>
              <a:t>、藉著、使用、向、（同）在</a:t>
            </a:r>
            <a:r>
              <a:rPr lang="zh-TW" altLang="zh-TW" kern="100" dirty="0" smtClean="0">
                <a:latin typeface="Times New Roman"/>
                <a:ea typeface="標楷體"/>
                <a:cs typeface="Times New Roman"/>
              </a:rPr>
              <a:t>。</a:t>
            </a:r>
            <a:r>
              <a:rPr lang="en-US" altLang="zh-TW" kern="100" dirty="0">
                <a:latin typeface="Bwgrkl" pitchFamily="2" charset="0"/>
                <a:ea typeface="標楷體"/>
                <a:cs typeface="Times New Roman"/>
              </a:rPr>
              <a:t>t</a:t>
            </a:r>
            <a:r>
              <a:rPr lang="en-US" altLang="zh-TW" kern="100" dirty="0" smtClean="0">
                <a:latin typeface="Bwgrkl" pitchFamily="2" charset="0"/>
                <a:ea typeface="標楷體"/>
                <a:cs typeface="Times New Roman"/>
              </a:rPr>
              <a:t>ai/j </a:t>
            </a:r>
            <a:r>
              <a:rPr lang="en-US" altLang="zh-TW" kern="100" dirty="0" err="1" smtClean="0">
                <a:latin typeface="Bwgrkl" pitchFamily="2" charset="0"/>
                <a:ea typeface="標楷體"/>
                <a:cs typeface="Times New Roman"/>
              </a:rPr>
              <a:t>qrixi.n</a:t>
            </a:r>
            <a:r>
              <a:rPr lang="en-US" altLang="zh-TW" kern="100" dirty="0" smtClean="0">
                <a:latin typeface="Bwgrkl" pitchFamily="2" charset="0"/>
                <a:ea typeface="標楷體"/>
                <a:cs typeface="Times New Roman"/>
              </a:rPr>
              <a:t> </a:t>
            </a:r>
            <a:r>
              <a:rPr lang="en-US" altLang="zh-TW" kern="100" dirty="0" err="1" smtClean="0">
                <a:latin typeface="Bwgrkl" pitchFamily="2" charset="0"/>
                <a:ea typeface="標楷體"/>
                <a:cs typeface="Times New Roman"/>
              </a:rPr>
              <a:t>auvth</a:t>
            </a:r>
            <a:r>
              <a:rPr lang="en-US" altLang="zh-TW" kern="100" dirty="0" smtClean="0">
                <a:latin typeface="Bwgrkl" pitchFamily="2" charset="0"/>
                <a:ea typeface="標楷體"/>
                <a:cs typeface="Times New Roman"/>
              </a:rPr>
              <a:t>/j</a:t>
            </a:r>
            <a:r>
              <a:rPr lang="zh-TW" altLang="en-US" kern="100" dirty="0" smtClean="0">
                <a:latin typeface="Bwgrkl" pitchFamily="2" charset="0"/>
                <a:ea typeface="標楷體"/>
                <a:cs typeface="Times New Roman"/>
              </a:rPr>
              <a:t>用她的頭髮（約</a:t>
            </a:r>
            <a:r>
              <a:rPr lang="en-US" altLang="zh-TW" kern="100" dirty="0" smtClean="0">
                <a:latin typeface="Bwgrkl" pitchFamily="2" charset="0"/>
                <a:ea typeface="標楷體"/>
                <a:cs typeface="Times New Roman"/>
              </a:rPr>
              <a:t>11</a:t>
            </a:r>
            <a:r>
              <a:rPr lang="zh-TW" altLang="en-US" kern="100" dirty="0" smtClean="0">
                <a:latin typeface="Bwgrkl" pitchFamily="2" charset="0"/>
                <a:ea typeface="標楷體"/>
                <a:cs typeface="Times New Roman"/>
              </a:rPr>
              <a:t>：</a:t>
            </a:r>
            <a:r>
              <a:rPr lang="en-US" altLang="zh-TW" kern="100" dirty="0" smtClean="0">
                <a:latin typeface="Bwgrkl" pitchFamily="2" charset="0"/>
                <a:ea typeface="標楷體"/>
                <a:cs typeface="Times New Roman"/>
              </a:rPr>
              <a:t>2</a:t>
            </a:r>
            <a:r>
              <a:rPr lang="zh-TW" altLang="en-US" kern="100" dirty="0" smtClean="0">
                <a:latin typeface="Bwgrkl" pitchFamily="2" charset="0"/>
                <a:ea typeface="標楷體"/>
                <a:cs typeface="Times New Roman"/>
              </a:rPr>
              <a:t>）</a:t>
            </a:r>
            <a:endParaRPr lang="en-US" altLang="zh-TW" kern="100" dirty="0">
              <a:latin typeface="Times New Roman"/>
              <a:ea typeface="標楷體"/>
              <a:cs typeface="Times New Roman"/>
            </a:endParaRPr>
          </a:p>
          <a:p>
            <a:pPr lvl="1"/>
            <a:r>
              <a:rPr lang="zh-TW" altLang="zh-TW" kern="100" dirty="0" smtClean="0">
                <a:latin typeface="Times New Roman"/>
                <a:ea typeface="標楷體"/>
                <a:cs typeface="Times New Roman"/>
              </a:rPr>
              <a:t>其次</a:t>
            </a:r>
            <a:r>
              <a:rPr lang="zh-TW" altLang="zh-TW" kern="100" dirty="0">
                <a:latin typeface="Times New Roman"/>
                <a:ea typeface="標楷體"/>
                <a:cs typeface="Times New Roman"/>
              </a:rPr>
              <a:t>受到動作影響的人物</a:t>
            </a:r>
            <a:r>
              <a:rPr lang="zh-TW" altLang="zh-TW" kern="100" dirty="0" smtClean="0">
                <a:latin typeface="Times New Roman"/>
                <a:ea typeface="標楷體"/>
                <a:cs typeface="Times New Roman"/>
              </a:rPr>
              <a:t>。</a:t>
            </a:r>
            <a:r>
              <a:rPr lang="pt-BR" dirty="0">
                <a:latin typeface="Bwgrkl" pitchFamily="2" charset="0"/>
              </a:rPr>
              <a:t> </a:t>
            </a:r>
            <a:r>
              <a:rPr lang="pt-BR" dirty="0" smtClean="0">
                <a:latin typeface="Bwgrkl" pitchFamily="2" charset="0"/>
              </a:rPr>
              <a:t>e;dwken)))soi </a:t>
            </a:r>
            <a:r>
              <a:rPr lang="pt-BR" dirty="0">
                <a:latin typeface="Bwgrkl" pitchFamily="2" charset="0"/>
              </a:rPr>
              <a:t>u[dwr </a:t>
            </a:r>
            <a:r>
              <a:rPr lang="pt-BR" dirty="0" smtClean="0">
                <a:latin typeface="Bwgrkl" pitchFamily="2" charset="0"/>
              </a:rPr>
              <a:t>zw/n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祂給妳活水</a:t>
            </a:r>
            <a:r>
              <a:rPr lang="zh-TW" altLang="en-US" kern="100" dirty="0" smtClean="0">
                <a:latin typeface="Bwgrkl" pitchFamily="2" charset="0"/>
                <a:ea typeface="標楷體"/>
                <a:cs typeface="Times New Roman"/>
              </a:rPr>
              <a:t>（約</a:t>
            </a:r>
            <a:r>
              <a:rPr lang="en-US" altLang="zh-TW" kern="100" dirty="0" smtClean="0">
                <a:latin typeface="Bwgrkl" pitchFamily="2" charset="0"/>
                <a:ea typeface="標楷體"/>
                <a:cs typeface="Times New Roman"/>
              </a:rPr>
              <a:t>4</a:t>
            </a:r>
            <a:r>
              <a:rPr lang="zh-TW" altLang="en-US" kern="100" dirty="0" smtClean="0">
                <a:latin typeface="Bwgrkl" pitchFamily="2" charset="0"/>
                <a:ea typeface="標楷體"/>
                <a:cs typeface="Times New Roman"/>
              </a:rPr>
              <a:t>：</a:t>
            </a:r>
            <a:r>
              <a:rPr lang="en-US" altLang="zh-TW" kern="100" dirty="0" smtClean="0">
                <a:latin typeface="Bwgrkl" pitchFamily="2" charset="0"/>
                <a:ea typeface="標楷體"/>
                <a:cs typeface="Times New Roman"/>
              </a:rPr>
              <a:t>10</a:t>
            </a:r>
            <a:r>
              <a:rPr lang="zh-TW" altLang="en-US" kern="100" dirty="0" smtClean="0">
                <a:latin typeface="Bwgrkl" pitchFamily="2" charset="0"/>
                <a:ea typeface="標楷體"/>
                <a:cs typeface="Times New Roman"/>
              </a:rPr>
              <a:t>）</a:t>
            </a:r>
            <a:endParaRPr lang="en-US" altLang="zh-TW" kern="100" dirty="0">
              <a:latin typeface="Calibri"/>
              <a:cs typeface="Times New Roman"/>
            </a:endParaRPr>
          </a:p>
          <a:p>
            <a:r>
              <a:rPr lang="zh-TW" altLang="zh-TW" sz="3000" kern="100" dirty="0" smtClean="0">
                <a:solidFill>
                  <a:srgbClr val="FF0000"/>
                </a:solidFill>
                <a:latin typeface="Times New Roman"/>
                <a:ea typeface="標楷體"/>
                <a:cs typeface="Times New Roman"/>
              </a:rPr>
              <a:t>直接</a:t>
            </a:r>
            <a:r>
              <a:rPr lang="zh-TW" altLang="zh-TW" sz="3000" kern="100" dirty="0">
                <a:solidFill>
                  <a:srgbClr val="FF0000"/>
                </a:solidFill>
                <a:latin typeface="Times New Roman"/>
                <a:ea typeface="標楷體"/>
                <a:cs typeface="Times New Roman"/>
              </a:rPr>
              <a:t>受</a:t>
            </a:r>
            <a:r>
              <a:rPr lang="zh-TW" altLang="zh-TW" sz="3000" kern="100" dirty="0" smtClean="0">
                <a:solidFill>
                  <a:srgbClr val="FF0000"/>
                </a:solidFill>
                <a:latin typeface="Times New Roman"/>
                <a:ea typeface="標楷體"/>
                <a:cs typeface="Times New Roman"/>
              </a:rPr>
              <a:t>格</a:t>
            </a:r>
            <a:endParaRPr lang="en-US" altLang="zh-TW" sz="3000" kern="100" dirty="0">
              <a:solidFill>
                <a:srgbClr val="FF0000"/>
              </a:solidFill>
              <a:latin typeface="Times New Roman"/>
              <a:ea typeface="標楷體"/>
              <a:cs typeface="Times New Roman"/>
            </a:endParaRPr>
          </a:p>
          <a:p>
            <a:pPr lvl="1"/>
            <a:r>
              <a:rPr lang="zh-TW" altLang="zh-TW" kern="100" dirty="0" smtClean="0">
                <a:latin typeface="Times New Roman"/>
                <a:ea typeface="標楷體"/>
                <a:cs typeface="Times New Roman"/>
              </a:rPr>
              <a:t>最先</a:t>
            </a:r>
            <a:r>
              <a:rPr lang="zh-TW" altLang="zh-TW" kern="100" dirty="0">
                <a:latin typeface="Times New Roman"/>
                <a:ea typeface="標楷體"/>
                <a:cs typeface="Times New Roman"/>
              </a:rPr>
              <a:t>受到動作影響的人物</a:t>
            </a:r>
            <a:r>
              <a:rPr lang="zh-TW" altLang="zh-TW" kern="100" dirty="0" smtClean="0">
                <a:latin typeface="Times New Roman"/>
                <a:ea typeface="標楷體"/>
                <a:cs typeface="Times New Roman"/>
              </a:rPr>
              <a:t>。</a:t>
            </a:r>
            <a:r>
              <a:rPr lang="en-US" altLang="zh-TW" kern="100" dirty="0" err="1" smtClean="0">
                <a:latin typeface="Bwgrkl" pitchFamily="2" charset="0"/>
                <a:ea typeface="標楷體"/>
                <a:cs typeface="Times New Roman"/>
              </a:rPr>
              <a:t>pro.j</a:t>
            </a:r>
            <a:r>
              <a:rPr lang="en-US" altLang="zh-TW" kern="100" dirty="0" smtClean="0">
                <a:latin typeface="Bwgrkl" pitchFamily="2" charset="0"/>
                <a:ea typeface="標楷體"/>
                <a:cs typeface="Times New Roman"/>
              </a:rPr>
              <a:t> </a:t>
            </a:r>
            <a:r>
              <a:rPr lang="en-US" altLang="zh-TW" kern="100" dirty="0" err="1" smtClean="0">
                <a:latin typeface="Bwgrkl" pitchFamily="2" charset="0"/>
                <a:ea typeface="標楷體"/>
                <a:cs typeface="Times New Roman"/>
              </a:rPr>
              <a:t>to.n</a:t>
            </a:r>
            <a:r>
              <a:rPr lang="en-US" altLang="zh-TW" kern="100" dirty="0" smtClean="0">
                <a:latin typeface="Bwgrkl" pitchFamily="2" charset="0"/>
                <a:ea typeface="標楷體"/>
                <a:cs typeface="Times New Roman"/>
              </a:rPr>
              <a:t> </a:t>
            </a:r>
            <a:r>
              <a:rPr lang="en-US" altLang="zh-TW" kern="100" dirty="0" err="1" smtClean="0">
                <a:latin typeface="Bwgrkl" pitchFamily="2" charset="0"/>
                <a:ea typeface="標楷體"/>
                <a:cs typeface="Times New Roman"/>
              </a:rPr>
              <a:t>qeo,n</a:t>
            </a:r>
            <a:r>
              <a:rPr lang="zh-TW" altLang="en-US" kern="100" dirty="0" smtClean="0">
                <a:latin typeface="Bwgrkl" pitchFamily="2" charset="0"/>
                <a:ea typeface="標楷體"/>
                <a:cs typeface="Times New Roman"/>
              </a:rPr>
              <a:t>（約</a:t>
            </a:r>
            <a:r>
              <a:rPr lang="en-US" altLang="zh-TW" kern="100" dirty="0" smtClean="0">
                <a:latin typeface="Bwgrkl" pitchFamily="2" charset="0"/>
                <a:ea typeface="標楷體"/>
                <a:cs typeface="Times New Roman"/>
              </a:rPr>
              <a:t>1</a:t>
            </a:r>
            <a:r>
              <a:rPr lang="zh-TW" altLang="en-US" kern="100" dirty="0" smtClean="0">
                <a:latin typeface="Bwgrkl" pitchFamily="2" charset="0"/>
                <a:ea typeface="標楷體"/>
                <a:cs typeface="Times New Roman"/>
              </a:rPr>
              <a:t>：</a:t>
            </a:r>
            <a:r>
              <a:rPr lang="en-US" altLang="zh-TW" kern="100" dirty="0" smtClean="0">
                <a:latin typeface="Bwgrkl" pitchFamily="2" charset="0"/>
                <a:ea typeface="標楷體"/>
                <a:cs typeface="Times New Roman"/>
              </a:rPr>
              <a:t>1</a:t>
            </a:r>
            <a:r>
              <a:rPr lang="zh-TW" altLang="en-US" kern="100" dirty="0" smtClean="0">
                <a:latin typeface="Bwgrkl" pitchFamily="2" charset="0"/>
                <a:ea typeface="標楷體"/>
                <a:cs typeface="Times New Roman"/>
              </a:rPr>
              <a:t>）</a:t>
            </a:r>
            <a:endParaRPr lang="en-US" altLang="zh-TW" kern="100" dirty="0" smtClean="0">
              <a:latin typeface="Bwgrkl" pitchFamily="2" charset="0"/>
              <a:ea typeface="標楷體"/>
              <a:cs typeface="Times New Roman"/>
            </a:endParaRPr>
          </a:p>
          <a:p>
            <a:pPr lvl="1"/>
            <a:r>
              <a:rPr lang="zh-TW" altLang="zh-TW" kern="100" dirty="0" smtClean="0">
                <a:latin typeface="Times New Roman"/>
                <a:ea typeface="標楷體"/>
                <a:cs typeface="Times New Roman"/>
              </a:rPr>
              <a:t>可</a:t>
            </a:r>
            <a:r>
              <a:rPr lang="zh-TW" altLang="zh-TW" kern="100" dirty="0">
                <a:latin typeface="Times New Roman"/>
                <a:ea typeface="標楷體"/>
                <a:cs typeface="Times New Roman"/>
              </a:rPr>
              <a:t>作為副詞</a:t>
            </a:r>
            <a:r>
              <a:rPr lang="zh-TW" altLang="zh-TW" kern="100" dirty="0" smtClean="0">
                <a:latin typeface="Times New Roman"/>
                <a:ea typeface="標楷體"/>
                <a:cs typeface="Times New Roman"/>
              </a:rPr>
              <a:t>。</a:t>
            </a:r>
            <a:r>
              <a:rPr lang="en-US" altLang="zh-TW" kern="100" dirty="0" err="1" smtClean="0">
                <a:latin typeface="Bwgrkl" pitchFamily="2" charset="0"/>
                <a:ea typeface="標楷體"/>
                <a:cs typeface="Times New Roman"/>
              </a:rPr>
              <a:t>perisso.n</a:t>
            </a:r>
            <a:r>
              <a:rPr lang="en-US" altLang="zh-TW" kern="100" dirty="0" smtClean="0">
                <a:latin typeface="Bwgrkl" pitchFamily="2" charset="0"/>
                <a:ea typeface="標楷體"/>
                <a:cs typeface="Times New Roman"/>
              </a:rPr>
              <a:t> </a:t>
            </a:r>
            <a:r>
              <a:rPr lang="en-US" altLang="zh-TW" kern="100" dirty="0" err="1" smtClean="0">
                <a:latin typeface="Bwgrkl" pitchFamily="2" charset="0"/>
                <a:ea typeface="標楷體"/>
                <a:cs typeface="Times New Roman"/>
              </a:rPr>
              <a:t>e;cwsin</a:t>
            </a:r>
            <a:r>
              <a:rPr lang="zh-TW" altLang="en-US" kern="100" dirty="0" smtClean="0">
                <a:latin typeface="Bwgrkl" pitchFamily="2" charset="0"/>
                <a:ea typeface="標楷體"/>
                <a:cs typeface="Times New Roman"/>
              </a:rPr>
              <a:t>豐盛地得到（約</a:t>
            </a:r>
            <a:r>
              <a:rPr lang="en-US" altLang="zh-TW" kern="100" dirty="0" smtClean="0">
                <a:latin typeface="Bwgrkl" pitchFamily="2" charset="0"/>
                <a:ea typeface="標楷體"/>
                <a:cs typeface="Times New Roman"/>
              </a:rPr>
              <a:t>10</a:t>
            </a:r>
            <a:r>
              <a:rPr lang="zh-TW" altLang="en-US" kern="100" dirty="0" smtClean="0">
                <a:latin typeface="Bwgrkl" pitchFamily="2" charset="0"/>
                <a:ea typeface="標楷體"/>
                <a:cs typeface="Times New Roman"/>
              </a:rPr>
              <a:t>：</a:t>
            </a:r>
            <a:r>
              <a:rPr lang="en-US" altLang="zh-TW" kern="100" dirty="0" smtClean="0">
                <a:latin typeface="Bwgrkl" pitchFamily="2" charset="0"/>
                <a:ea typeface="標楷體"/>
                <a:cs typeface="Times New Roman"/>
              </a:rPr>
              <a:t>10</a:t>
            </a:r>
            <a:r>
              <a:rPr lang="zh-TW" altLang="en-US" kern="100" dirty="0" smtClean="0">
                <a:latin typeface="Bwgrkl" pitchFamily="2" charset="0"/>
                <a:ea typeface="標楷體"/>
                <a:cs typeface="Times New Roman"/>
              </a:rPr>
              <a:t>）</a:t>
            </a:r>
            <a:endParaRPr lang="zh-TW" altLang="zh-TW" kern="100" dirty="0">
              <a:latin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0789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67944" y="958090"/>
            <a:ext cx="4749006" cy="11430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介系詞空間圖</a:t>
            </a:r>
            <a:endParaRPr lang="zh-TW" altLang="en-US" dirty="0"/>
          </a:p>
        </p:txBody>
      </p:sp>
      <p:sp>
        <p:nvSpPr>
          <p:cNvPr id="4" name="Oval 22"/>
          <p:cNvSpPr>
            <a:spLocks noChangeArrowheads="1"/>
          </p:cNvSpPr>
          <p:nvPr/>
        </p:nvSpPr>
        <p:spPr bwMode="auto">
          <a:xfrm>
            <a:off x="1804988" y="1701800"/>
            <a:ext cx="1946275" cy="19081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21"/>
          <p:cNvSpPr>
            <a:spLocks noChangeShapeType="1"/>
          </p:cNvSpPr>
          <p:nvPr/>
        </p:nvSpPr>
        <p:spPr bwMode="auto">
          <a:xfrm flipV="1">
            <a:off x="598488" y="2732127"/>
            <a:ext cx="4227512" cy="63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AutoShape 20"/>
          <p:cNvSpPr>
            <a:spLocks noChangeShapeType="1"/>
          </p:cNvSpPr>
          <p:nvPr/>
        </p:nvSpPr>
        <p:spPr bwMode="auto">
          <a:xfrm flipV="1">
            <a:off x="2741613" y="706438"/>
            <a:ext cx="0" cy="9953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AutoShape 19"/>
          <p:cNvSpPr>
            <a:spLocks noChangeShapeType="1"/>
          </p:cNvSpPr>
          <p:nvPr/>
        </p:nvSpPr>
        <p:spPr bwMode="auto">
          <a:xfrm>
            <a:off x="2360613" y="1701800"/>
            <a:ext cx="8699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AutoShape 18"/>
          <p:cNvSpPr>
            <a:spLocks noChangeShapeType="1"/>
          </p:cNvSpPr>
          <p:nvPr/>
        </p:nvSpPr>
        <p:spPr bwMode="auto">
          <a:xfrm>
            <a:off x="1460500" y="3017838"/>
            <a:ext cx="717550" cy="79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AutoShape 17"/>
          <p:cNvSpPr>
            <a:spLocks noChangeShapeType="1"/>
          </p:cNvSpPr>
          <p:nvPr/>
        </p:nvSpPr>
        <p:spPr bwMode="auto">
          <a:xfrm>
            <a:off x="2360613" y="3954463"/>
            <a:ext cx="9652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AutoShape 16"/>
          <p:cNvSpPr>
            <a:spLocks noChangeShapeType="1"/>
          </p:cNvSpPr>
          <p:nvPr/>
        </p:nvSpPr>
        <p:spPr bwMode="auto">
          <a:xfrm>
            <a:off x="2828925" y="3609975"/>
            <a:ext cx="7938" cy="7683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" name="AutoShape 15"/>
          <p:cNvSpPr>
            <a:spLocks noChangeShapeType="1"/>
          </p:cNvSpPr>
          <p:nvPr/>
        </p:nvSpPr>
        <p:spPr bwMode="auto">
          <a:xfrm>
            <a:off x="3473450" y="3025775"/>
            <a:ext cx="102393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" name="AutoShape 14"/>
          <p:cNvSpPr>
            <a:spLocks noChangeShapeType="1"/>
          </p:cNvSpPr>
          <p:nvPr/>
        </p:nvSpPr>
        <p:spPr bwMode="auto">
          <a:xfrm>
            <a:off x="3414713" y="3362325"/>
            <a:ext cx="104616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3" name="AutoShape 13"/>
          <p:cNvSpPr>
            <a:spLocks noChangeShapeType="1"/>
          </p:cNvSpPr>
          <p:nvPr/>
        </p:nvSpPr>
        <p:spPr bwMode="auto">
          <a:xfrm>
            <a:off x="1460500" y="3362325"/>
            <a:ext cx="6445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" name="文字方塊 2"/>
          <p:cNvSpPr txBox="1">
            <a:spLocks noChangeArrowheads="1"/>
          </p:cNvSpPr>
          <p:nvPr/>
        </p:nvSpPr>
        <p:spPr bwMode="auto">
          <a:xfrm>
            <a:off x="2562225" y="1825852"/>
            <a:ext cx="561975" cy="2682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wgrkl" pitchFamily="2" charset="0"/>
                <a:ea typeface="新細明體" pitchFamily="18" charset="-120"/>
                <a:cs typeface="Times New Roman" pitchFamily="18" charset="0"/>
              </a:rPr>
              <a:t>avna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wgrkl" pitchFamily="2" charset="0"/>
                <a:ea typeface="新細明體" pitchFamily="18" charset="-120"/>
                <a:cs typeface="Times New Roman" pitchFamily="18" charset="0"/>
              </a:rPr>
              <a:t>,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wgrkl" pitchFamily="2" charset="0"/>
                <a:ea typeface="新細明體" pitchFamily="18" charset="-120"/>
                <a:cs typeface="Times New Roman" pitchFamily="18" charset="0"/>
              </a:rPr>
              <a:t>直</a:t>
            </a:r>
            <a:endParaRPr kumimoji="1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619250" y="1536700"/>
            <a:ext cx="763588" cy="292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wgrkl" pitchFamily="2" charset="0"/>
                <a:ea typeface="新細明體" pitchFamily="18" charset="-120"/>
                <a:cs typeface="Times New Roman" pitchFamily="18" charset="0"/>
              </a:rPr>
              <a:t>evpi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wgrkl" pitchFamily="2" charset="0"/>
                <a:ea typeface="新細明體" pitchFamily="18" charset="-120"/>
                <a:cs typeface="Times New Roman" pitchFamily="18" charset="0"/>
              </a:rPr>
              <a:t>, 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wgrkl" pitchFamily="2" charset="0"/>
                <a:ea typeface="新細明體" pitchFamily="18" charset="-120"/>
                <a:cs typeface="Times New Roman" pitchFamily="18" charset="0"/>
              </a:rPr>
              <a:t>所間</a:t>
            </a:r>
            <a:endParaRPr kumimoji="1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143000" y="2027238"/>
            <a:ext cx="661988" cy="292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wgrkl" pitchFamily="2" charset="0"/>
                <a:ea typeface="新細明體" pitchFamily="18" charset="-120"/>
                <a:cs typeface="Times New Roman" pitchFamily="18" charset="0"/>
              </a:rPr>
              <a:t>peri,</a:t>
            </a:r>
            <a:r>
              <a:rPr kumimoji="1" lang="zh-TW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wgrkl" pitchFamily="2" charset="0"/>
                <a:ea typeface="新細明體" pitchFamily="18" charset="-120"/>
                <a:cs typeface="Times New Roman" pitchFamily="18" charset="0"/>
              </a:rPr>
              <a:t>直</a:t>
            </a: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2563813" y="2112963"/>
            <a:ext cx="573087" cy="292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wgrkl" pitchFamily="2" charset="0"/>
                <a:ea typeface="新細明體" pitchFamily="18" charset="-120"/>
                <a:cs typeface="Times New Roman" pitchFamily="18" charset="0"/>
              </a:rPr>
              <a:t>evn </a:t>
            </a:r>
            <a:r>
              <a:rPr kumimoji="1" lang="zh-TW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wgrkl" pitchFamily="2" charset="0"/>
                <a:ea typeface="新細明體" pitchFamily="18" charset="-120"/>
                <a:cs typeface="Times New Roman" pitchFamily="18" charset="0"/>
              </a:rPr>
              <a:t>間</a:t>
            </a: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871663" y="2382838"/>
            <a:ext cx="666750" cy="285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wgrkl" pitchFamily="2" charset="0"/>
                <a:ea typeface="新細明體" pitchFamily="18" charset="-120"/>
                <a:cs typeface="Times New Roman" pitchFamily="18" charset="0"/>
              </a:rPr>
              <a:t>dia, </a:t>
            </a:r>
            <a:r>
              <a:rPr kumimoji="1" lang="zh-TW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wgrkl" pitchFamily="2" charset="0"/>
                <a:ea typeface="新細明體" pitchFamily="18" charset="-120"/>
                <a:cs typeface="Times New Roman" pitchFamily="18" charset="0"/>
              </a:rPr>
              <a:t>所</a:t>
            </a: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747713" y="2905125"/>
            <a:ext cx="725487" cy="3460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wgrkl" pitchFamily="2" charset="0"/>
                <a:ea typeface="新細明體" pitchFamily="18" charset="-120"/>
                <a:cs typeface="Times New Roman" pitchFamily="18" charset="0"/>
              </a:rPr>
              <a:t>eivj </a:t>
            </a:r>
            <a:r>
              <a:rPr kumimoji="1" lang="zh-TW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wgrkl" pitchFamily="2" charset="0"/>
                <a:ea typeface="新細明體" pitchFamily="18" charset="-120"/>
                <a:cs typeface="Times New Roman" pitchFamily="18" charset="0"/>
              </a:rPr>
              <a:t>直</a:t>
            </a: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671513" y="3333750"/>
            <a:ext cx="803275" cy="292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wgrkl" pitchFamily="2" charset="0"/>
                <a:ea typeface="新細明體" pitchFamily="18" charset="-120"/>
                <a:cs typeface="Times New Roman" pitchFamily="18" charset="0"/>
              </a:rPr>
              <a:t>pro,j </a:t>
            </a:r>
            <a:r>
              <a:rPr kumimoji="1" lang="zh-TW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wgrkl" pitchFamily="2" charset="0"/>
                <a:ea typeface="新細明體" pitchFamily="18" charset="-120"/>
                <a:cs typeface="Times New Roman" pitchFamily="18" charset="0"/>
              </a:rPr>
              <a:t>直</a:t>
            </a: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884363" y="3629025"/>
            <a:ext cx="693737" cy="292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wgrkl" pitchFamily="2" charset="0"/>
                <a:ea typeface="新細明體" pitchFamily="18" charset="-120"/>
                <a:cs typeface="Times New Roman" pitchFamily="18" charset="0"/>
              </a:rPr>
              <a:t>u`po </a:t>
            </a:r>
            <a:r>
              <a:rPr kumimoji="1" lang="zh-TW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wgrkl" pitchFamily="2" charset="0"/>
                <a:ea typeface="新細明體" pitchFamily="18" charset="-120"/>
                <a:cs typeface="Times New Roman" pitchFamily="18" charset="0"/>
              </a:rPr>
              <a:t>直</a:t>
            </a: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2779713" y="2914650"/>
            <a:ext cx="704850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wgrkl" pitchFamily="2" charset="0"/>
                <a:ea typeface="新細明體" pitchFamily="18" charset="-120"/>
                <a:cs typeface="Times New Roman" pitchFamily="18" charset="0"/>
              </a:rPr>
              <a:t>evk </a:t>
            </a:r>
            <a:r>
              <a:rPr kumimoji="1" lang="zh-TW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wgrkl" pitchFamily="2" charset="0"/>
                <a:ea typeface="新細明體" pitchFamily="18" charset="-120"/>
                <a:cs typeface="Times New Roman" pitchFamily="18" charset="0"/>
              </a:rPr>
              <a:t>所</a:t>
            </a: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3600450" y="3435350"/>
            <a:ext cx="1225550" cy="285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wgrkl" pitchFamily="2" charset="0"/>
                <a:ea typeface="新細明體" pitchFamily="18" charset="-120"/>
                <a:cs typeface="Times New Roman" pitchFamily="18" charset="0"/>
              </a:rPr>
              <a:t>avpo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wgrkl" pitchFamily="2" charset="0"/>
                <a:ea typeface="新細明體" pitchFamily="18" charset="-120"/>
                <a:cs typeface="Times New Roman" pitchFamily="18" charset="0"/>
              </a:rPr>
              <a:t>,  para, 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wgrkl" pitchFamily="2" charset="0"/>
                <a:ea typeface="新細明體" pitchFamily="18" charset="-120"/>
                <a:cs typeface="Times New Roman" pitchFamily="18" charset="0"/>
              </a:rPr>
              <a:t>所</a:t>
            </a:r>
            <a:endParaRPr kumimoji="1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7" name="Rectangle 3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165690" y="5455274"/>
            <a:ext cx="82125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 smtClean="0"/>
              <a:t>名詞、介系詞、形容詞、代名詞（</a:t>
            </a:r>
            <a:r>
              <a:rPr lang="en-US" altLang="zh-TW" sz="3600" dirty="0" smtClean="0"/>
              <a:t>6/9</a:t>
            </a:r>
            <a:r>
              <a:rPr lang="zh-TW" altLang="en-US" sz="3600" dirty="0" smtClean="0"/>
              <a:t>）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50556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空間介系詞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err="1">
                <a:latin typeface="Bwgrkl"/>
                <a:cs typeface="Times New Roman"/>
              </a:rPr>
              <a:t>avna</a:t>
            </a:r>
            <a:r>
              <a:rPr lang="en-US" altLang="zh-TW" sz="3600" dirty="0" smtClean="0">
                <a:latin typeface="Bwgrkl"/>
                <a:cs typeface="Times New Roman"/>
              </a:rPr>
              <a:t>,</a:t>
            </a:r>
            <a:r>
              <a:rPr lang="zh-TW" altLang="en-US" sz="3600" dirty="0" smtClean="0">
                <a:latin typeface="Bwgrkl"/>
                <a:cs typeface="Times New Roman"/>
              </a:rPr>
              <a:t>（啟</a:t>
            </a:r>
            <a:r>
              <a:rPr lang="en-US" altLang="zh-TW" sz="3600" dirty="0" smtClean="0">
                <a:latin typeface="Bwgrkl"/>
                <a:cs typeface="Times New Roman"/>
              </a:rPr>
              <a:t>7</a:t>
            </a:r>
            <a:r>
              <a:rPr lang="zh-TW" altLang="en-US" sz="3600" dirty="0" smtClean="0">
                <a:latin typeface="Bwgrkl"/>
                <a:cs typeface="Times New Roman"/>
              </a:rPr>
              <a:t>：</a:t>
            </a:r>
            <a:r>
              <a:rPr lang="en-US" altLang="zh-TW" sz="3600" dirty="0" smtClean="0">
                <a:latin typeface="Bwgrkl"/>
                <a:cs typeface="Times New Roman"/>
              </a:rPr>
              <a:t>17</a:t>
            </a:r>
            <a:r>
              <a:rPr lang="zh-TW" altLang="en-US" sz="3600" dirty="0" smtClean="0">
                <a:latin typeface="Bwgrkl"/>
                <a:cs typeface="Times New Roman"/>
              </a:rPr>
              <a:t>）</a:t>
            </a:r>
            <a:endParaRPr lang="en-US" altLang="zh-TW" sz="3600" dirty="0" smtClean="0">
              <a:latin typeface="Bwgrkl"/>
              <a:cs typeface="Times New Roman"/>
            </a:endParaRPr>
          </a:p>
          <a:p>
            <a:r>
              <a:rPr lang="en-US" altLang="zh-TW" sz="3600" dirty="0" err="1">
                <a:latin typeface="Bwgrkl"/>
                <a:cs typeface="Times New Roman"/>
              </a:rPr>
              <a:t>evpi</a:t>
            </a:r>
            <a:r>
              <a:rPr lang="en-US" altLang="zh-TW" sz="3600" dirty="0" smtClean="0">
                <a:latin typeface="Bwgrkl"/>
                <a:cs typeface="Times New Roman"/>
              </a:rPr>
              <a:t>,</a:t>
            </a:r>
            <a:r>
              <a:rPr lang="zh-TW" altLang="en-US" sz="3600" dirty="0" smtClean="0">
                <a:latin typeface="Bwgrkl"/>
                <a:cs typeface="Times New Roman"/>
              </a:rPr>
              <a:t>（約</a:t>
            </a:r>
            <a:r>
              <a:rPr lang="en-US" altLang="zh-TW" sz="3600" dirty="0" smtClean="0">
                <a:latin typeface="Bwgrkl"/>
                <a:cs typeface="Times New Roman"/>
              </a:rPr>
              <a:t>1</a:t>
            </a:r>
            <a:r>
              <a:rPr lang="zh-TW" altLang="en-US" sz="3600" dirty="0" smtClean="0">
                <a:latin typeface="Bwgrkl"/>
                <a:cs typeface="Times New Roman"/>
              </a:rPr>
              <a:t>：</a:t>
            </a:r>
            <a:r>
              <a:rPr lang="en-US" altLang="zh-TW" sz="3600" dirty="0" smtClean="0">
                <a:latin typeface="Bwgrkl"/>
                <a:cs typeface="Times New Roman"/>
              </a:rPr>
              <a:t>51</a:t>
            </a:r>
            <a:r>
              <a:rPr lang="zh-TW" altLang="en-US" sz="3600" dirty="0" smtClean="0">
                <a:latin typeface="Bwgrkl"/>
                <a:cs typeface="Times New Roman"/>
              </a:rPr>
              <a:t>）</a:t>
            </a:r>
            <a:endParaRPr lang="en-US" altLang="zh-TW" sz="3600" dirty="0" smtClean="0">
              <a:latin typeface="Bwgrkl"/>
              <a:cs typeface="Times New Roman"/>
            </a:endParaRPr>
          </a:p>
          <a:p>
            <a:r>
              <a:rPr lang="en-US" altLang="zh-TW" sz="3600" dirty="0" err="1">
                <a:latin typeface="Bwgrkl"/>
                <a:cs typeface="Times New Roman"/>
              </a:rPr>
              <a:t>peri</a:t>
            </a:r>
            <a:r>
              <a:rPr lang="en-US" altLang="zh-TW" sz="3600" dirty="0" smtClean="0">
                <a:latin typeface="Bwgrkl"/>
                <a:cs typeface="Times New Roman"/>
              </a:rPr>
              <a:t>,</a:t>
            </a:r>
            <a:r>
              <a:rPr lang="zh-TW" altLang="en-US" sz="3600" dirty="0" smtClean="0">
                <a:latin typeface="Bwgrkl"/>
                <a:cs typeface="Times New Roman"/>
              </a:rPr>
              <a:t>（啟</a:t>
            </a:r>
            <a:r>
              <a:rPr lang="en-US" altLang="zh-TW" sz="3600" dirty="0" smtClean="0">
                <a:latin typeface="Bwgrkl"/>
                <a:cs typeface="Times New Roman"/>
              </a:rPr>
              <a:t>15</a:t>
            </a:r>
            <a:r>
              <a:rPr lang="zh-TW" altLang="en-US" sz="3600" dirty="0" smtClean="0">
                <a:latin typeface="Bwgrkl"/>
                <a:cs typeface="Times New Roman"/>
              </a:rPr>
              <a:t>：</a:t>
            </a:r>
            <a:r>
              <a:rPr lang="en-US" altLang="zh-TW" sz="3600" dirty="0" smtClean="0">
                <a:latin typeface="Bwgrkl"/>
                <a:cs typeface="Times New Roman"/>
              </a:rPr>
              <a:t>6</a:t>
            </a:r>
            <a:r>
              <a:rPr lang="zh-TW" altLang="en-US" sz="3600" dirty="0" smtClean="0">
                <a:latin typeface="Bwgrkl"/>
                <a:cs typeface="Times New Roman"/>
              </a:rPr>
              <a:t>）</a:t>
            </a:r>
            <a:endParaRPr lang="en-US" altLang="zh-TW" sz="3600" dirty="0" smtClean="0">
              <a:latin typeface="Bwgrkl"/>
              <a:cs typeface="Times New Roman"/>
            </a:endParaRPr>
          </a:p>
          <a:p>
            <a:r>
              <a:rPr lang="en-US" altLang="zh-TW" sz="3600" dirty="0" err="1" smtClean="0">
                <a:latin typeface="Bwgrkl"/>
                <a:cs typeface="Times New Roman"/>
              </a:rPr>
              <a:t>eivj</a:t>
            </a:r>
            <a:r>
              <a:rPr lang="zh-TW" altLang="en-US" sz="3600" dirty="0" smtClean="0">
                <a:latin typeface="Bwgrkl"/>
                <a:cs typeface="Times New Roman"/>
              </a:rPr>
              <a:t>（約</a:t>
            </a:r>
            <a:r>
              <a:rPr lang="en-US" altLang="zh-TW" sz="3600" dirty="0" smtClean="0">
                <a:latin typeface="Bwgrkl"/>
                <a:cs typeface="Times New Roman"/>
              </a:rPr>
              <a:t>1</a:t>
            </a:r>
            <a:r>
              <a:rPr lang="zh-TW" altLang="en-US" sz="3600" dirty="0" smtClean="0">
                <a:latin typeface="Bwgrkl"/>
                <a:cs typeface="Times New Roman"/>
              </a:rPr>
              <a:t>：</a:t>
            </a:r>
            <a:r>
              <a:rPr lang="en-US" altLang="zh-TW" sz="3600" dirty="0" smtClean="0">
                <a:latin typeface="Bwgrkl"/>
                <a:cs typeface="Times New Roman"/>
              </a:rPr>
              <a:t>12</a:t>
            </a:r>
            <a:r>
              <a:rPr lang="zh-TW" altLang="en-US" sz="3600" dirty="0" smtClean="0">
                <a:latin typeface="Bwgrkl"/>
                <a:cs typeface="Times New Roman"/>
              </a:rPr>
              <a:t>）</a:t>
            </a:r>
            <a:endParaRPr lang="en-US" altLang="zh-TW" sz="3600" dirty="0" smtClean="0">
              <a:latin typeface="Bwgrkl"/>
              <a:cs typeface="Times New Roman"/>
            </a:endParaRPr>
          </a:p>
          <a:p>
            <a:r>
              <a:rPr lang="en-US" altLang="zh-TW" sz="3600" dirty="0" err="1" smtClean="0">
                <a:latin typeface="Bwgrkl"/>
                <a:cs typeface="Times New Roman"/>
              </a:rPr>
              <a:t>pro,j</a:t>
            </a:r>
            <a:r>
              <a:rPr lang="zh-TW" altLang="en-US" sz="3600" dirty="0" smtClean="0">
                <a:latin typeface="Bwgrkl"/>
                <a:cs typeface="Times New Roman"/>
              </a:rPr>
              <a:t>（約</a:t>
            </a:r>
            <a:r>
              <a:rPr lang="en-US" altLang="zh-TW" sz="3600" dirty="0" smtClean="0">
                <a:latin typeface="Bwgrkl"/>
                <a:cs typeface="Times New Roman"/>
              </a:rPr>
              <a:t>1</a:t>
            </a:r>
            <a:r>
              <a:rPr lang="zh-TW" altLang="en-US" sz="3600" dirty="0" smtClean="0">
                <a:latin typeface="Bwgrkl"/>
                <a:cs typeface="Times New Roman"/>
              </a:rPr>
              <a:t>：</a:t>
            </a:r>
            <a:r>
              <a:rPr lang="en-US" altLang="zh-TW" sz="3600" dirty="0" smtClean="0">
                <a:latin typeface="Bwgrkl"/>
                <a:cs typeface="Times New Roman"/>
              </a:rPr>
              <a:t>1</a:t>
            </a:r>
            <a:r>
              <a:rPr lang="zh-TW" altLang="en-US" sz="3600" dirty="0" smtClean="0">
                <a:latin typeface="Bwgrkl"/>
                <a:cs typeface="Times New Roman"/>
              </a:rPr>
              <a:t>）</a:t>
            </a:r>
            <a:endParaRPr lang="en-US" altLang="zh-TW" sz="3600" dirty="0" smtClean="0">
              <a:latin typeface="Bwgrkl"/>
              <a:cs typeface="Times New Roman"/>
            </a:endParaRPr>
          </a:p>
          <a:p>
            <a:r>
              <a:rPr lang="en-US" altLang="zh-TW" sz="3600" dirty="0" err="1">
                <a:latin typeface="Bwgrkl"/>
                <a:cs typeface="Times New Roman"/>
              </a:rPr>
              <a:t>u`po</a:t>
            </a:r>
            <a:r>
              <a:rPr lang="zh-TW" altLang="en-US" sz="3600" dirty="0">
                <a:latin typeface="Bwgrkl"/>
                <a:cs typeface="Times New Roman"/>
              </a:rPr>
              <a:t>（約</a:t>
            </a:r>
            <a:r>
              <a:rPr lang="en-US" altLang="zh-TW" sz="3600" dirty="0">
                <a:latin typeface="Bwgrkl"/>
                <a:cs typeface="Times New Roman"/>
              </a:rPr>
              <a:t>1</a:t>
            </a:r>
            <a:r>
              <a:rPr lang="zh-TW" altLang="en-US" sz="3600" dirty="0">
                <a:latin typeface="Bwgrkl"/>
                <a:cs typeface="Times New Roman"/>
              </a:rPr>
              <a:t>：</a:t>
            </a:r>
            <a:r>
              <a:rPr lang="en-US" altLang="zh-TW" sz="3600" dirty="0">
                <a:latin typeface="Bwgrkl"/>
                <a:cs typeface="Times New Roman"/>
              </a:rPr>
              <a:t>48</a:t>
            </a:r>
            <a:r>
              <a:rPr lang="zh-TW" altLang="en-US" sz="3600" dirty="0">
                <a:latin typeface="Bwgrkl"/>
                <a:cs typeface="Times New Roman"/>
              </a:rPr>
              <a:t>）</a:t>
            </a:r>
            <a:endParaRPr lang="en-US" altLang="zh-TW" sz="3600" dirty="0">
              <a:latin typeface="Bwgrkl"/>
              <a:cs typeface="Times New Roman"/>
            </a:endParaRPr>
          </a:p>
          <a:p>
            <a:endParaRPr lang="en-US" altLang="zh-TW" sz="3600" dirty="0" smtClean="0">
              <a:latin typeface="Bwgrkl"/>
              <a:cs typeface="Times New Roman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err="1" smtClean="0">
                <a:latin typeface="Bwgrkl"/>
                <a:cs typeface="Times New Roman"/>
              </a:rPr>
              <a:t>avpo</a:t>
            </a:r>
            <a:r>
              <a:rPr lang="en-US" altLang="zh-TW" sz="3600" dirty="0">
                <a:latin typeface="Bwgrkl"/>
                <a:cs typeface="Times New Roman"/>
              </a:rPr>
              <a:t>, </a:t>
            </a:r>
            <a:r>
              <a:rPr lang="zh-TW" altLang="en-US" sz="3600" dirty="0" smtClean="0">
                <a:latin typeface="Bwgrkl"/>
                <a:cs typeface="Times New Roman"/>
              </a:rPr>
              <a:t>（約</a:t>
            </a:r>
            <a:r>
              <a:rPr lang="en-US" altLang="zh-TW" sz="3600" dirty="0" smtClean="0">
                <a:latin typeface="Bwgrkl"/>
                <a:cs typeface="Times New Roman"/>
              </a:rPr>
              <a:t>1</a:t>
            </a:r>
            <a:r>
              <a:rPr lang="zh-TW" altLang="en-US" sz="3600" dirty="0" smtClean="0">
                <a:latin typeface="Bwgrkl"/>
                <a:cs typeface="Times New Roman"/>
              </a:rPr>
              <a:t>：</a:t>
            </a:r>
            <a:r>
              <a:rPr lang="en-US" altLang="zh-TW" sz="3600" dirty="0" smtClean="0">
                <a:latin typeface="Bwgrkl"/>
                <a:cs typeface="Times New Roman"/>
              </a:rPr>
              <a:t>44</a:t>
            </a:r>
            <a:r>
              <a:rPr lang="zh-TW" altLang="en-US" sz="3600" dirty="0" smtClean="0">
                <a:latin typeface="Bwgrkl"/>
                <a:cs typeface="Times New Roman"/>
              </a:rPr>
              <a:t>）</a:t>
            </a:r>
            <a:endParaRPr lang="en-US" altLang="zh-TW" sz="3600" dirty="0">
              <a:latin typeface="Bwgrkl"/>
              <a:cs typeface="Times New Roman"/>
            </a:endParaRPr>
          </a:p>
          <a:p>
            <a:r>
              <a:rPr lang="en-US" altLang="zh-TW" sz="3600" dirty="0">
                <a:latin typeface="Bwgrkl"/>
                <a:cs typeface="Times New Roman"/>
              </a:rPr>
              <a:t>para</a:t>
            </a:r>
            <a:r>
              <a:rPr lang="en-US" altLang="zh-TW" sz="3600" dirty="0" smtClean="0">
                <a:latin typeface="Bwgrkl"/>
                <a:cs typeface="Times New Roman"/>
              </a:rPr>
              <a:t>,</a:t>
            </a:r>
            <a:r>
              <a:rPr lang="zh-TW" altLang="en-US" sz="3600" dirty="0" smtClean="0">
                <a:latin typeface="Bwgrkl"/>
                <a:cs typeface="Times New Roman"/>
              </a:rPr>
              <a:t>（約</a:t>
            </a:r>
            <a:r>
              <a:rPr lang="en-US" altLang="zh-TW" sz="3600" dirty="0" smtClean="0">
                <a:latin typeface="Bwgrkl"/>
                <a:cs typeface="Times New Roman"/>
              </a:rPr>
              <a:t>1</a:t>
            </a:r>
            <a:r>
              <a:rPr lang="zh-TW" altLang="en-US" sz="3600" dirty="0" smtClean="0">
                <a:latin typeface="Bwgrkl"/>
                <a:cs typeface="Times New Roman"/>
              </a:rPr>
              <a:t>：</a:t>
            </a:r>
            <a:r>
              <a:rPr lang="en-US" altLang="zh-TW" sz="3600" dirty="0" smtClean="0">
                <a:latin typeface="Bwgrkl"/>
                <a:cs typeface="Times New Roman"/>
              </a:rPr>
              <a:t>6</a:t>
            </a:r>
            <a:r>
              <a:rPr lang="zh-TW" altLang="en-US" sz="3600" dirty="0" smtClean="0">
                <a:latin typeface="Bwgrkl"/>
                <a:cs typeface="Times New Roman"/>
              </a:rPr>
              <a:t>）</a:t>
            </a:r>
            <a:endParaRPr lang="en-US" altLang="zh-TW" sz="3600" dirty="0" smtClean="0">
              <a:latin typeface="Bwgrkl"/>
              <a:cs typeface="Times New Roman"/>
            </a:endParaRPr>
          </a:p>
          <a:p>
            <a:r>
              <a:rPr lang="en-US" altLang="zh-TW" sz="3600" dirty="0" err="1" smtClean="0">
                <a:latin typeface="Bwgrkl"/>
                <a:cs typeface="Times New Roman"/>
              </a:rPr>
              <a:t>evn</a:t>
            </a:r>
            <a:r>
              <a:rPr lang="zh-TW" altLang="en-US" sz="3600" dirty="0" smtClean="0">
                <a:latin typeface="Bwgrkl"/>
                <a:cs typeface="Times New Roman"/>
              </a:rPr>
              <a:t>（約</a:t>
            </a:r>
            <a:r>
              <a:rPr lang="en-US" altLang="zh-TW" sz="3600" dirty="0" smtClean="0">
                <a:latin typeface="Bwgrkl"/>
                <a:cs typeface="Times New Roman"/>
              </a:rPr>
              <a:t>1</a:t>
            </a:r>
            <a:r>
              <a:rPr lang="zh-TW" altLang="en-US" sz="3600" dirty="0" smtClean="0">
                <a:latin typeface="Bwgrkl"/>
                <a:cs typeface="Times New Roman"/>
              </a:rPr>
              <a:t>：</a:t>
            </a:r>
            <a:r>
              <a:rPr lang="en-US" altLang="zh-TW" sz="3600" dirty="0" smtClean="0">
                <a:latin typeface="Bwgrkl"/>
                <a:cs typeface="Times New Roman"/>
              </a:rPr>
              <a:t>1</a:t>
            </a:r>
            <a:r>
              <a:rPr lang="zh-TW" altLang="en-US" sz="3600" dirty="0" smtClean="0">
                <a:latin typeface="Bwgrkl"/>
                <a:cs typeface="Times New Roman"/>
              </a:rPr>
              <a:t>）</a:t>
            </a:r>
            <a:endParaRPr lang="en-US" altLang="zh-TW" sz="3600" dirty="0">
              <a:latin typeface="Bwgrkl"/>
              <a:cs typeface="Times New Roman"/>
            </a:endParaRPr>
          </a:p>
          <a:p>
            <a:r>
              <a:rPr lang="en-US" altLang="zh-TW" sz="3600" dirty="0" err="1">
                <a:latin typeface="Bwgrkl"/>
                <a:cs typeface="Times New Roman"/>
              </a:rPr>
              <a:t>dia</a:t>
            </a:r>
            <a:r>
              <a:rPr lang="en-US" altLang="zh-TW" sz="3600" dirty="0" smtClean="0">
                <a:latin typeface="Bwgrkl"/>
                <a:cs typeface="Times New Roman"/>
              </a:rPr>
              <a:t>, </a:t>
            </a:r>
            <a:r>
              <a:rPr lang="zh-TW" altLang="en-US" sz="3600" dirty="0" smtClean="0">
                <a:latin typeface="Bwgrkl"/>
                <a:cs typeface="Times New Roman"/>
              </a:rPr>
              <a:t>（約</a:t>
            </a:r>
            <a:r>
              <a:rPr lang="en-US" altLang="zh-TW" sz="3600" dirty="0" smtClean="0">
                <a:latin typeface="Bwgrkl"/>
                <a:cs typeface="Times New Roman"/>
              </a:rPr>
              <a:t>1</a:t>
            </a:r>
            <a:r>
              <a:rPr lang="zh-TW" altLang="en-US" sz="3600" dirty="0" smtClean="0">
                <a:latin typeface="Bwgrkl"/>
                <a:cs typeface="Times New Roman"/>
              </a:rPr>
              <a:t>：</a:t>
            </a:r>
            <a:r>
              <a:rPr lang="en-US" altLang="zh-TW" sz="3600" dirty="0" smtClean="0">
                <a:latin typeface="Bwgrkl"/>
                <a:cs typeface="Times New Roman"/>
              </a:rPr>
              <a:t>17</a:t>
            </a:r>
            <a:r>
              <a:rPr lang="zh-TW" altLang="en-US" sz="3600" dirty="0" smtClean="0">
                <a:latin typeface="Bwgrkl"/>
                <a:cs typeface="Times New Roman"/>
              </a:rPr>
              <a:t>）</a:t>
            </a:r>
            <a:endParaRPr lang="en-US" altLang="zh-TW" sz="3600" dirty="0">
              <a:latin typeface="Bwgrkl"/>
              <a:cs typeface="Times New Roman"/>
            </a:endParaRPr>
          </a:p>
          <a:p>
            <a:r>
              <a:rPr lang="en-US" altLang="zh-TW" sz="3600" dirty="0" err="1" smtClean="0">
                <a:latin typeface="Bwgrkl"/>
                <a:cs typeface="Times New Roman"/>
              </a:rPr>
              <a:t>evk</a:t>
            </a:r>
            <a:r>
              <a:rPr lang="zh-TW" altLang="en-US" sz="3600" dirty="0" smtClean="0">
                <a:latin typeface="Bwgrkl"/>
                <a:cs typeface="Times New Roman"/>
              </a:rPr>
              <a:t>（約</a:t>
            </a:r>
            <a:r>
              <a:rPr lang="en-US" altLang="zh-TW" sz="3600" dirty="0" smtClean="0">
                <a:latin typeface="Bwgrkl"/>
                <a:cs typeface="Times New Roman"/>
              </a:rPr>
              <a:t>1</a:t>
            </a:r>
            <a:r>
              <a:rPr lang="zh-TW" altLang="en-US" sz="3600" dirty="0" smtClean="0">
                <a:latin typeface="Bwgrkl"/>
                <a:cs typeface="Times New Roman"/>
              </a:rPr>
              <a:t>：</a:t>
            </a:r>
            <a:r>
              <a:rPr lang="en-US" altLang="zh-TW" sz="3600" dirty="0" smtClean="0">
                <a:latin typeface="Bwgrkl"/>
                <a:cs typeface="Times New Roman"/>
              </a:rPr>
              <a:t>13</a:t>
            </a:r>
            <a:r>
              <a:rPr lang="zh-TW" altLang="en-US" sz="3600" dirty="0" smtClean="0">
                <a:latin typeface="Bwgrkl"/>
                <a:cs typeface="Times New Roman"/>
              </a:rPr>
              <a:t>）</a:t>
            </a:r>
            <a:endParaRPr lang="zh-TW" altLang="en-US" sz="3600" dirty="0">
              <a:latin typeface="Bwgrkl" pitchFamily="2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9256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>
                <a:solidFill>
                  <a:srgbClr val="04617B"/>
                </a:solidFill>
              </a:rPr>
              <a:t>名詞、介系詞、形容詞、代名詞</a:t>
            </a:r>
            <a:r>
              <a:rPr lang="zh-TW" altLang="en-US" sz="3600" dirty="0" smtClean="0">
                <a:solidFill>
                  <a:srgbClr val="04617B"/>
                </a:solidFill>
              </a:rPr>
              <a:t>（</a:t>
            </a:r>
            <a:r>
              <a:rPr lang="en-US" altLang="zh-TW" sz="3600" dirty="0" smtClean="0">
                <a:solidFill>
                  <a:srgbClr val="04617B"/>
                </a:solidFill>
              </a:rPr>
              <a:t>7/9</a:t>
            </a:r>
            <a:r>
              <a:rPr lang="zh-TW" altLang="en-US" sz="3600" dirty="0" smtClean="0">
                <a:solidFill>
                  <a:srgbClr val="04617B"/>
                </a:solidFill>
              </a:rPr>
              <a:t>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BD0D9"/>
              </a:buClr>
            </a:pPr>
            <a:r>
              <a:rPr lang="zh-TW" altLang="en-US" sz="3200" dirty="0">
                <a:solidFill>
                  <a:prstClr val="black"/>
                </a:solidFill>
              </a:rPr>
              <a:t>「希臘文介系詞翻譯表</a:t>
            </a:r>
            <a:r>
              <a:rPr lang="zh-TW" altLang="en-US" sz="3200" dirty="0" smtClean="0">
                <a:solidFill>
                  <a:prstClr val="black"/>
                </a:solidFill>
              </a:rPr>
              <a:t>」的其他介系詞</a:t>
            </a:r>
            <a:r>
              <a:rPr lang="zh-TW" altLang="en-US" sz="3200" dirty="0"/>
              <a:t>與</a:t>
            </a:r>
            <a:r>
              <a:rPr lang="zh-TW" altLang="en-US" sz="3200" dirty="0" smtClean="0"/>
              <a:t>連接詞</a:t>
            </a:r>
            <a:endParaRPr lang="en-US" altLang="zh-TW" sz="3200" dirty="0" smtClean="0">
              <a:solidFill>
                <a:prstClr val="black"/>
              </a:solidFill>
            </a:endParaRPr>
          </a:p>
          <a:p>
            <a:pPr lvl="0">
              <a:buClr>
                <a:srgbClr val="0BD0D9"/>
              </a:buClr>
            </a:pPr>
            <a:r>
              <a:rPr lang="zh-TW" altLang="en-US" dirty="0" smtClean="0">
                <a:solidFill>
                  <a:prstClr val="black"/>
                </a:solidFill>
                <a:hlinkClick r:id="rId2" action="ppaction://hlinkfile"/>
              </a:rPr>
              <a:t>希臘文速成</a:t>
            </a:r>
            <a:r>
              <a:rPr lang="en-US" altLang="zh-TW" dirty="0" smtClean="0">
                <a:solidFill>
                  <a:prstClr val="black"/>
                </a:solidFill>
                <a:hlinkClick r:id="rId2" action="ppaction://hlinkfile"/>
              </a:rPr>
              <a:t>13</a:t>
            </a:r>
            <a:r>
              <a:rPr lang="zh-TW" altLang="en-US" dirty="0" smtClean="0">
                <a:solidFill>
                  <a:prstClr val="black"/>
                </a:solidFill>
                <a:hlinkClick r:id="rId2" action="ppaction://hlinkfile"/>
              </a:rPr>
              <a:t>介系詞翻譯表</a:t>
            </a:r>
            <a:r>
              <a:rPr lang="en-US" altLang="zh-TW" dirty="0" smtClean="0">
                <a:solidFill>
                  <a:prstClr val="black"/>
                </a:solidFill>
                <a:hlinkClick r:id="rId2" action="ppaction://hlinkfile"/>
              </a:rPr>
              <a:t>.</a:t>
            </a:r>
            <a:r>
              <a:rPr lang="en-US" altLang="zh-TW" dirty="0" err="1" smtClean="0">
                <a:solidFill>
                  <a:prstClr val="black"/>
                </a:solidFill>
                <a:hlinkClick r:id="rId2" action="ppaction://hlinkfile"/>
              </a:rPr>
              <a:t>docx</a:t>
            </a:r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4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名詞、介系詞、形容詞、代名詞（</a:t>
            </a:r>
            <a:r>
              <a:rPr lang="en-US" altLang="zh-TW" sz="3600" dirty="0" smtClean="0"/>
              <a:t>8/9</a:t>
            </a:r>
            <a:r>
              <a:rPr lang="zh-TW" altLang="en-US" sz="3600" dirty="0" smtClean="0"/>
              <a:t>）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TW" altLang="zh-TW" sz="4000" kern="100" dirty="0" smtClean="0">
                <a:cs typeface="Times New Roman"/>
              </a:rPr>
              <a:t>形容詞</a:t>
            </a:r>
            <a:endParaRPr lang="en-US" altLang="zh-TW" sz="4000" kern="100" dirty="0">
              <a:cs typeface="Times New Roman"/>
            </a:endParaRPr>
          </a:p>
          <a:p>
            <a:r>
              <a:rPr lang="zh-TW" altLang="zh-TW" sz="3400" kern="100" dirty="0" smtClean="0">
                <a:cs typeface="Times New Roman"/>
              </a:rPr>
              <a:t>配合</a:t>
            </a:r>
            <a:r>
              <a:rPr lang="zh-TW" altLang="zh-TW" sz="3400" kern="100" dirty="0">
                <a:cs typeface="Times New Roman"/>
              </a:rPr>
              <a:t>所修飾的名詞，也有格、數、性，且需與之一致</a:t>
            </a:r>
            <a:r>
              <a:rPr lang="zh-TW" altLang="zh-TW" sz="3400" kern="100" dirty="0" smtClean="0">
                <a:cs typeface="Times New Roman"/>
              </a:rPr>
              <a:t>。</a:t>
            </a:r>
            <a:r>
              <a:rPr lang="en-US" altLang="zh-TW" sz="3400" kern="100" dirty="0" smtClean="0">
                <a:latin typeface="Bwgrkl" pitchFamily="2" charset="0"/>
                <a:cs typeface="Times New Roman"/>
              </a:rPr>
              <a:t>o` </a:t>
            </a:r>
            <a:r>
              <a:rPr lang="en-US" altLang="zh-TW" sz="3400" kern="100" dirty="0" err="1" smtClean="0">
                <a:latin typeface="Bwgrkl" pitchFamily="2" charset="0"/>
                <a:cs typeface="Times New Roman"/>
              </a:rPr>
              <a:t>qeo.j</a:t>
            </a:r>
            <a:r>
              <a:rPr lang="en-US" altLang="zh-TW" sz="3400" kern="100" dirty="0" smtClean="0">
                <a:latin typeface="Bwgrkl" pitchFamily="2" charset="0"/>
                <a:cs typeface="Times New Roman"/>
              </a:rPr>
              <a:t> </a:t>
            </a:r>
            <a:r>
              <a:rPr lang="en-US" altLang="zh-TW" sz="3400" kern="100" dirty="0" err="1" smtClean="0">
                <a:latin typeface="Bwgrkl" pitchFamily="2" charset="0"/>
                <a:cs typeface="Times New Roman"/>
              </a:rPr>
              <a:t>avlhqh,j</a:t>
            </a:r>
            <a:r>
              <a:rPr lang="en-US" altLang="zh-TW" sz="3400" kern="100" dirty="0" smtClean="0">
                <a:latin typeface="Bwgrkl" pitchFamily="2" charset="0"/>
                <a:cs typeface="Times New Roman"/>
              </a:rPr>
              <a:t> </a:t>
            </a:r>
            <a:r>
              <a:rPr lang="en-US" altLang="zh-TW" sz="3400" kern="100" dirty="0" err="1" smtClean="0">
                <a:latin typeface="Bwgrkl" pitchFamily="2" charset="0"/>
                <a:cs typeface="Times New Roman"/>
              </a:rPr>
              <a:t>evstin</a:t>
            </a:r>
            <a:r>
              <a:rPr lang="zh-TW" altLang="en-US" sz="2400" kern="100" dirty="0" smtClean="0">
                <a:latin typeface="Bwgrkl" pitchFamily="2" charset="0"/>
                <a:cs typeface="Times New Roman"/>
              </a:rPr>
              <a:t>神是真實的</a:t>
            </a:r>
            <a:r>
              <a:rPr lang="zh-TW" altLang="en-US" sz="3400" kern="100" dirty="0" smtClean="0">
                <a:latin typeface="Bwgrkl" pitchFamily="2" charset="0"/>
                <a:cs typeface="Times New Roman"/>
              </a:rPr>
              <a:t>（約</a:t>
            </a:r>
            <a:r>
              <a:rPr lang="en-US" altLang="zh-TW" sz="3400" kern="100" dirty="0" smtClean="0">
                <a:latin typeface="Bwgrkl" pitchFamily="2" charset="0"/>
                <a:cs typeface="Times New Roman"/>
              </a:rPr>
              <a:t>3</a:t>
            </a:r>
            <a:r>
              <a:rPr lang="zh-TW" altLang="en-US" sz="3400" kern="100" dirty="0" smtClean="0">
                <a:latin typeface="Bwgrkl" pitchFamily="2" charset="0"/>
                <a:cs typeface="Times New Roman"/>
              </a:rPr>
              <a:t>：</a:t>
            </a:r>
            <a:r>
              <a:rPr lang="en-US" altLang="zh-TW" sz="3400" kern="100" dirty="0" smtClean="0">
                <a:latin typeface="Bwgrkl" pitchFamily="2" charset="0"/>
                <a:cs typeface="Times New Roman"/>
              </a:rPr>
              <a:t>33</a:t>
            </a:r>
            <a:r>
              <a:rPr lang="zh-TW" altLang="en-US" sz="3400" kern="100" dirty="0" smtClean="0">
                <a:latin typeface="Bwgrkl" pitchFamily="2" charset="0"/>
                <a:cs typeface="Times New Roman"/>
              </a:rPr>
              <a:t>）</a:t>
            </a:r>
            <a:endParaRPr lang="en-US" altLang="zh-TW" sz="3400" kern="100" dirty="0" smtClean="0">
              <a:cs typeface="Times New Roman"/>
            </a:endParaRPr>
          </a:p>
          <a:p>
            <a:r>
              <a:rPr lang="zh-TW" altLang="zh-TW" sz="3400" dirty="0" smtClean="0">
                <a:cs typeface="Times New Roman"/>
              </a:rPr>
              <a:t>形容詞</a:t>
            </a:r>
            <a:r>
              <a:rPr lang="zh-TW" altLang="zh-TW" sz="3400" dirty="0">
                <a:cs typeface="Times New Roman"/>
              </a:rPr>
              <a:t>加上冠詞，就變成名詞</a:t>
            </a:r>
            <a:r>
              <a:rPr lang="zh-TW" altLang="zh-TW" sz="3400" dirty="0" smtClean="0">
                <a:cs typeface="Times New Roman"/>
              </a:rPr>
              <a:t>。</a:t>
            </a:r>
            <a:r>
              <a:rPr lang="en-US" altLang="zh-TW" sz="3400" dirty="0" smtClean="0">
                <a:latin typeface="Bwgrkl" pitchFamily="2" charset="0"/>
                <a:cs typeface="Times New Roman"/>
              </a:rPr>
              <a:t>o` </a:t>
            </a:r>
            <a:r>
              <a:rPr lang="en-US" altLang="zh-TW" sz="3400" dirty="0" err="1" smtClean="0">
                <a:latin typeface="Bwgrkl" pitchFamily="2" charset="0"/>
                <a:cs typeface="Times New Roman"/>
              </a:rPr>
              <a:t>avgaqo.j</a:t>
            </a:r>
            <a:r>
              <a:rPr lang="en-US" altLang="zh-TW" sz="3400" dirty="0" smtClean="0">
                <a:latin typeface="Bwgrkl" pitchFamily="2" charset="0"/>
                <a:cs typeface="Times New Roman"/>
              </a:rPr>
              <a:t> </a:t>
            </a:r>
            <a:r>
              <a:rPr lang="en-US" altLang="zh-TW" sz="3400" dirty="0" err="1" smtClean="0">
                <a:latin typeface="Bwgrkl" pitchFamily="2" charset="0"/>
                <a:cs typeface="Times New Roman"/>
              </a:rPr>
              <a:t>a;nqrwpoj</a:t>
            </a:r>
            <a:r>
              <a:rPr lang="zh-TW" altLang="en-US" sz="2400" dirty="0" smtClean="0">
                <a:latin typeface="Bwgrkl" pitchFamily="2" charset="0"/>
                <a:cs typeface="Times New Roman"/>
              </a:rPr>
              <a:t>那好人</a:t>
            </a:r>
            <a:r>
              <a:rPr lang="zh-TW" altLang="en-US" sz="3400" dirty="0" smtClean="0">
                <a:latin typeface="Bwgrkl" pitchFamily="2" charset="0"/>
                <a:cs typeface="Times New Roman"/>
              </a:rPr>
              <a:t>（路</a:t>
            </a:r>
            <a:r>
              <a:rPr lang="en-US" altLang="zh-TW" sz="3400" dirty="0" smtClean="0">
                <a:latin typeface="Bwgrkl" pitchFamily="2" charset="0"/>
                <a:cs typeface="Times New Roman"/>
              </a:rPr>
              <a:t>6</a:t>
            </a:r>
            <a:r>
              <a:rPr lang="zh-TW" altLang="en-US" sz="3400" dirty="0" smtClean="0">
                <a:latin typeface="Bwgrkl" pitchFamily="2" charset="0"/>
                <a:cs typeface="Times New Roman"/>
              </a:rPr>
              <a:t>：</a:t>
            </a:r>
            <a:r>
              <a:rPr lang="en-US" altLang="zh-TW" sz="3400" dirty="0" smtClean="0">
                <a:latin typeface="Bwgrkl" pitchFamily="2" charset="0"/>
                <a:cs typeface="Times New Roman"/>
              </a:rPr>
              <a:t>45</a:t>
            </a:r>
            <a:r>
              <a:rPr lang="zh-TW" altLang="en-US" sz="3400" dirty="0" smtClean="0">
                <a:latin typeface="Bwgrkl" pitchFamily="2" charset="0"/>
                <a:cs typeface="Times New Roman"/>
              </a:rPr>
              <a:t>）</a:t>
            </a:r>
            <a:endParaRPr lang="en-US" altLang="zh-TW" sz="3400" dirty="0" smtClean="0">
              <a:cs typeface="Times New Roman"/>
            </a:endParaRPr>
          </a:p>
          <a:p>
            <a:r>
              <a:rPr lang="zh-TW" altLang="zh-TW" sz="3400" dirty="0">
                <a:cs typeface="Times New Roman"/>
              </a:rPr>
              <a:t>形容詞有時可以作為副詞，修飾動詞</a:t>
            </a:r>
            <a:r>
              <a:rPr lang="zh-TW" altLang="zh-TW" sz="3400" dirty="0" smtClean="0">
                <a:cs typeface="Times New Roman"/>
              </a:rPr>
              <a:t>。</a:t>
            </a:r>
            <a:r>
              <a:rPr lang="en-US" altLang="zh-TW" sz="3400" dirty="0" err="1">
                <a:latin typeface="Bwgrkl" pitchFamily="2" charset="0"/>
                <a:cs typeface="Times New Roman"/>
              </a:rPr>
              <a:t>t</a:t>
            </a:r>
            <a:r>
              <a:rPr lang="en-US" altLang="zh-TW" sz="3400" dirty="0" err="1" smtClean="0">
                <a:latin typeface="Bwgrkl" pitchFamily="2" charset="0"/>
                <a:cs typeface="Times New Roman"/>
              </a:rPr>
              <a:t>ou</a:t>
            </a:r>
            <a:r>
              <a:rPr lang="en-US" altLang="zh-TW" sz="3400" dirty="0" smtClean="0">
                <a:latin typeface="Bwgrkl" pitchFamily="2" charset="0"/>
                <a:cs typeface="Times New Roman"/>
              </a:rPr>
              <a:t>/to </a:t>
            </a:r>
            <a:r>
              <a:rPr lang="en-US" altLang="zh-TW" sz="3400" dirty="0" err="1" smtClean="0">
                <a:latin typeface="Bwgrkl" pitchFamily="2" charset="0"/>
                <a:cs typeface="Times New Roman"/>
              </a:rPr>
              <a:t>avlhqe.j</a:t>
            </a:r>
            <a:r>
              <a:rPr lang="en-US" altLang="zh-TW" sz="3400" dirty="0" smtClean="0">
                <a:latin typeface="Bwgrkl" pitchFamily="2" charset="0"/>
                <a:cs typeface="Times New Roman"/>
              </a:rPr>
              <a:t> </a:t>
            </a:r>
            <a:r>
              <a:rPr lang="en-US" altLang="zh-TW" sz="3400" dirty="0" err="1" smtClean="0">
                <a:latin typeface="Bwgrkl" pitchFamily="2" charset="0"/>
                <a:cs typeface="Times New Roman"/>
              </a:rPr>
              <a:t>ei;rhkaj</a:t>
            </a:r>
            <a:r>
              <a:rPr lang="zh-TW" altLang="en-US" sz="2200" dirty="0" smtClean="0">
                <a:latin typeface="+mn-ea"/>
                <a:cs typeface="Times New Roman"/>
              </a:rPr>
              <a:t>老實地說這話</a:t>
            </a:r>
            <a:r>
              <a:rPr lang="zh-TW" altLang="en-US" sz="3400" dirty="0" smtClean="0">
                <a:latin typeface="Bwgrkl" pitchFamily="2" charset="0"/>
                <a:cs typeface="Times New Roman"/>
              </a:rPr>
              <a:t>（約</a:t>
            </a:r>
            <a:r>
              <a:rPr lang="en-US" altLang="zh-TW" sz="3400" dirty="0" smtClean="0">
                <a:latin typeface="Bwgrkl" pitchFamily="2" charset="0"/>
                <a:cs typeface="Times New Roman"/>
              </a:rPr>
              <a:t>4</a:t>
            </a:r>
            <a:r>
              <a:rPr lang="zh-TW" altLang="en-US" sz="3400" dirty="0" smtClean="0">
                <a:latin typeface="Bwgrkl" pitchFamily="2" charset="0"/>
                <a:cs typeface="Times New Roman"/>
              </a:rPr>
              <a:t>：</a:t>
            </a:r>
            <a:r>
              <a:rPr lang="en-US" altLang="zh-TW" sz="3400" dirty="0" smtClean="0">
                <a:latin typeface="Bwgrkl" pitchFamily="2" charset="0"/>
                <a:cs typeface="Times New Roman"/>
              </a:rPr>
              <a:t>18</a:t>
            </a:r>
            <a:r>
              <a:rPr lang="zh-TW" altLang="en-US" sz="3400" dirty="0" smtClean="0">
                <a:latin typeface="Bwgrkl" pitchFamily="2" charset="0"/>
                <a:cs typeface="Times New Roman"/>
              </a:rPr>
              <a:t>）</a:t>
            </a:r>
            <a:endParaRPr lang="en-US" altLang="zh-TW" sz="3400" dirty="0" smtClean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7477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名詞、介系詞、形容詞、代名詞（</a:t>
            </a:r>
            <a:r>
              <a:rPr lang="en-US" altLang="zh-TW" sz="3600" dirty="0" smtClean="0"/>
              <a:t>9/9</a:t>
            </a:r>
            <a:r>
              <a:rPr lang="zh-TW" altLang="en-US" sz="3600" dirty="0" smtClean="0"/>
              <a:t>）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TW" altLang="en-US" sz="4000" dirty="0" smtClean="0">
                <a:cs typeface="Times New Roman"/>
              </a:rPr>
              <a:t>代名詞</a:t>
            </a:r>
            <a:endParaRPr lang="en-US" altLang="zh-TW" sz="4000" dirty="0" smtClean="0">
              <a:cs typeface="Times New Roman"/>
            </a:endParaRPr>
          </a:p>
          <a:p>
            <a:r>
              <a:rPr lang="zh-TW" altLang="zh-TW" sz="3800" dirty="0">
                <a:cs typeface="Times New Roman"/>
              </a:rPr>
              <a:t>代名詞的格，是由句子的含意決定；數與性則是與所代替的名詞相同</a:t>
            </a:r>
            <a:r>
              <a:rPr lang="zh-TW" altLang="zh-TW" sz="3800" dirty="0" smtClean="0">
                <a:cs typeface="Times New Roman"/>
              </a:rPr>
              <a:t>。</a:t>
            </a:r>
            <a:r>
              <a:rPr lang="zh-TW" altLang="en-US" sz="3800" dirty="0">
                <a:latin typeface="Bwgrkl" pitchFamily="2" charset="0"/>
                <a:cs typeface="Times New Roman"/>
              </a:rPr>
              <a:t>例如，</a:t>
            </a:r>
            <a:r>
              <a:rPr lang="zh-TW" altLang="en-US" sz="3800" dirty="0">
                <a:solidFill>
                  <a:srgbClr val="FF0000"/>
                </a:solidFill>
                <a:latin typeface="Bwgrkl" pitchFamily="2" charset="0"/>
                <a:cs typeface="Times New Roman"/>
              </a:rPr>
              <a:t>約翰</a:t>
            </a:r>
            <a:r>
              <a:rPr lang="zh-TW" altLang="en-US" sz="3800" dirty="0">
                <a:latin typeface="Bwgrkl" pitchFamily="2" charset="0"/>
                <a:cs typeface="Times New Roman"/>
              </a:rPr>
              <a:t>遇見一群</a:t>
            </a:r>
            <a:r>
              <a:rPr lang="zh-TW" altLang="en-US" sz="3800" dirty="0">
                <a:solidFill>
                  <a:srgbClr val="00B0F0"/>
                </a:solidFill>
                <a:latin typeface="Bwgrkl" pitchFamily="2" charset="0"/>
                <a:cs typeface="Times New Roman"/>
              </a:rPr>
              <a:t>法利賽人</a:t>
            </a:r>
            <a:r>
              <a:rPr lang="zh-TW" altLang="en-US" sz="3800" dirty="0">
                <a:latin typeface="Bwgrkl" pitchFamily="2" charset="0"/>
                <a:cs typeface="Times New Roman"/>
              </a:rPr>
              <a:t>。</a:t>
            </a:r>
            <a:r>
              <a:rPr lang="zh-TW" altLang="en-US" sz="3800" dirty="0">
                <a:solidFill>
                  <a:srgbClr val="00B0F0"/>
                </a:solidFill>
                <a:latin typeface="Bwgrkl" pitchFamily="2" charset="0"/>
                <a:cs typeface="Times New Roman"/>
              </a:rPr>
              <a:t>他們</a:t>
            </a:r>
            <a:r>
              <a:rPr lang="zh-TW" altLang="en-US" sz="3800" dirty="0">
                <a:latin typeface="Bwgrkl" pitchFamily="2" charset="0"/>
                <a:cs typeface="Times New Roman"/>
              </a:rPr>
              <a:t>用石頭打</a:t>
            </a:r>
            <a:r>
              <a:rPr lang="zh-TW" altLang="en-US" sz="3800" dirty="0">
                <a:solidFill>
                  <a:srgbClr val="FF0000"/>
                </a:solidFill>
                <a:latin typeface="Bwgrkl" pitchFamily="2" charset="0"/>
                <a:cs typeface="Times New Roman"/>
              </a:rPr>
              <a:t>他</a:t>
            </a:r>
            <a:r>
              <a:rPr lang="zh-TW" altLang="en-US" sz="3800" dirty="0" smtClean="0">
                <a:latin typeface="Bwgrkl" pitchFamily="2" charset="0"/>
                <a:cs typeface="Times New Roman"/>
              </a:rPr>
              <a:t>。</a:t>
            </a:r>
            <a:endParaRPr lang="en-US" altLang="zh-TW" sz="3800" dirty="0" smtClean="0">
              <a:latin typeface="Bwgrkl" pitchFamily="2" charset="0"/>
              <a:cs typeface="Times New Roman"/>
            </a:endParaRPr>
          </a:p>
          <a:p>
            <a:r>
              <a:rPr lang="en-US" altLang="zh-TW" sz="3800" dirty="0" err="1" smtClean="0">
                <a:latin typeface="Bwgrkl" pitchFamily="2" charset="0"/>
                <a:cs typeface="Times New Roman"/>
              </a:rPr>
              <a:t>ti,j</a:t>
            </a:r>
            <a:r>
              <a:rPr lang="en-US" altLang="zh-TW" sz="3800" dirty="0" smtClean="0">
                <a:latin typeface="Bwgrkl" pitchFamily="2" charset="0"/>
                <a:cs typeface="Times New Roman"/>
              </a:rPr>
              <a:t> h[marten( </a:t>
            </a:r>
            <a:r>
              <a:rPr lang="en-US" altLang="zh-TW" sz="3800" dirty="0" err="1" smtClean="0">
                <a:latin typeface="Bwgrkl" pitchFamily="2" charset="0"/>
                <a:cs typeface="Times New Roman"/>
              </a:rPr>
              <a:t>ou-toj</a:t>
            </a:r>
            <a:r>
              <a:rPr lang="en-US" altLang="zh-TW" sz="3800" dirty="0" smtClean="0">
                <a:latin typeface="Bwgrkl" pitchFamily="2" charset="0"/>
                <a:cs typeface="Times New Roman"/>
              </a:rPr>
              <a:t> h' </a:t>
            </a:r>
            <a:r>
              <a:rPr lang="en-US" altLang="zh-TW" sz="3800" dirty="0" err="1" smtClean="0">
                <a:latin typeface="Bwgrkl" pitchFamily="2" charset="0"/>
                <a:cs typeface="Times New Roman"/>
              </a:rPr>
              <a:t>oi</a:t>
            </a:r>
            <a:r>
              <a:rPr lang="en-US" altLang="zh-TW" sz="3800" dirty="0" smtClean="0">
                <a:latin typeface="Bwgrkl" pitchFamily="2" charset="0"/>
                <a:cs typeface="Times New Roman"/>
              </a:rPr>
              <a:t>` </a:t>
            </a:r>
            <a:r>
              <a:rPr lang="en-US" altLang="zh-TW" sz="3800" dirty="0" err="1" smtClean="0">
                <a:latin typeface="Bwgrkl" pitchFamily="2" charset="0"/>
                <a:cs typeface="Times New Roman"/>
              </a:rPr>
              <a:t>gonei</a:t>
            </a:r>
            <a:r>
              <a:rPr lang="en-US" altLang="zh-TW" sz="3800" dirty="0" smtClean="0">
                <a:latin typeface="Bwgrkl" pitchFamily="2" charset="0"/>
                <a:cs typeface="Times New Roman"/>
              </a:rPr>
              <a:t>/j </a:t>
            </a:r>
            <a:r>
              <a:rPr lang="en-US" altLang="zh-TW" sz="3800" dirty="0" err="1" smtClean="0">
                <a:latin typeface="Bwgrkl" pitchFamily="2" charset="0"/>
                <a:cs typeface="Times New Roman"/>
              </a:rPr>
              <a:t>auvtou</a:t>
            </a:r>
            <a:r>
              <a:rPr lang="en-US" altLang="zh-TW" sz="3800" dirty="0" smtClean="0">
                <a:latin typeface="Bwgrkl" pitchFamily="2" charset="0"/>
                <a:cs typeface="Times New Roman"/>
              </a:rPr>
              <a:t>/</a:t>
            </a:r>
            <a:r>
              <a:rPr lang="zh-TW" altLang="en-US" sz="3800" dirty="0" smtClean="0">
                <a:latin typeface="Bwgrkl" pitchFamily="2" charset="0"/>
                <a:cs typeface="Times New Roman"/>
              </a:rPr>
              <a:t> </a:t>
            </a:r>
            <a:r>
              <a:rPr lang="zh-TW" altLang="en-US" sz="2800" dirty="0" smtClean="0">
                <a:latin typeface="Bwgrkl" pitchFamily="2" charset="0"/>
                <a:cs typeface="Times New Roman"/>
              </a:rPr>
              <a:t>誰犯罪？這人或他的雙親？</a:t>
            </a:r>
            <a:r>
              <a:rPr lang="zh-TW" altLang="en-US" sz="3800" dirty="0" smtClean="0">
                <a:latin typeface="Bwgrkl" pitchFamily="2" charset="0"/>
                <a:cs typeface="Times New Roman"/>
              </a:rPr>
              <a:t>（約</a:t>
            </a:r>
            <a:r>
              <a:rPr lang="en-US" altLang="zh-TW" sz="3800" dirty="0" smtClean="0">
                <a:latin typeface="Bwgrkl" pitchFamily="2" charset="0"/>
                <a:cs typeface="Times New Roman"/>
              </a:rPr>
              <a:t>9</a:t>
            </a:r>
            <a:r>
              <a:rPr lang="zh-TW" altLang="en-US" sz="3800" dirty="0" smtClean="0">
                <a:latin typeface="Bwgrkl" pitchFamily="2" charset="0"/>
                <a:cs typeface="Times New Roman"/>
              </a:rPr>
              <a:t>：</a:t>
            </a:r>
            <a:r>
              <a:rPr lang="en-US" altLang="zh-TW" sz="3800" dirty="0" smtClean="0">
                <a:latin typeface="Bwgrkl" pitchFamily="2" charset="0"/>
                <a:cs typeface="Times New Roman"/>
              </a:rPr>
              <a:t>2</a:t>
            </a:r>
            <a:r>
              <a:rPr lang="zh-TW" altLang="en-US" sz="3800" dirty="0" smtClean="0">
                <a:latin typeface="Bwgrkl" pitchFamily="2" charset="0"/>
                <a:cs typeface="Times New Roman"/>
              </a:rPr>
              <a:t>）</a:t>
            </a:r>
            <a:endParaRPr lang="en-US" altLang="zh-TW" sz="3800" dirty="0" smtClean="0">
              <a:latin typeface="Bwgrkl" pitchFamily="2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9326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字母、發音與冠詞</a:t>
            </a:r>
            <a:endParaRPr lang="en-US" altLang="zh-TW" sz="4000" dirty="0" smtClean="0"/>
          </a:p>
          <a:p>
            <a:r>
              <a:rPr lang="zh-TW" altLang="en-US" sz="4000" dirty="0" smtClean="0"/>
              <a:t>名詞、介系詞、形容詞、代名詞</a:t>
            </a:r>
            <a:endParaRPr lang="en-US" altLang="zh-TW" sz="4000" dirty="0" smtClean="0"/>
          </a:p>
          <a:p>
            <a:r>
              <a:rPr lang="zh-TW" altLang="en-US" sz="4000" dirty="0" smtClean="0"/>
              <a:t>動詞、不定</a:t>
            </a:r>
            <a:r>
              <a:rPr lang="zh-TW" altLang="en-US" sz="4000" dirty="0"/>
              <a:t>詞、分詞</a:t>
            </a:r>
            <a:endParaRPr lang="en-US" altLang="zh-TW" sz="4000" dirty="0" smtClean="0"/>
          </a:p>
          <a:p>
            <a:r>
              <a:rPr lang="zh-TW" altLang="en-US" sz="4000" dirty="0" smtClean="0"/>
              <a:t>電子</a:t>
            </a:r>
            <a:r>
              <a:rPr lang="zh-TW" altLang="en-US" sz="4000" dirty="0"/>
              <a:t>聖經</a:t>
            </a:r>
            <a:r>
              <a:rPr lang="zh-TW" altLang="en-US" sz="4000" dirty="0" smtClean="0"/>
              <a:t>工具與翻譯練習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9136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主禱文朗讀</a:t>
            </a:r>
            <a:r>
              <a:rPr lang="zh-TW" altLang="zh-TW" sz="3200" dirty="0" smtClean="0">
                <a:ea typeface="標楷體"/>
                <a:cs typeface="Times New Roman"/>
              </a:rPr>
              <a:t>（</a:t>
            </a:r>
            <a:r>
              <a:rPr lang="zh-TW" altLang="zh-TW" sz="3200" dirty="0">
                <a:ea typeface="標楷體"/>
                <a:cs typeface="Times New Roman"/>
              </a:rPr>
              <a:t>太</a:t>
            </a:r>
            <a:r>
              <a:rPr lang="en-US" altLang="zh-TW" sz="3200" dirty="0">
                <a:ea typeface="標楷體"/>
                <a:cs typeface="Times New Roman"/>
              </a:rPr>
              <a:t>6</a:t>
            </a:r>
            <a:r>
              <a:rPr lang="zh-TW" altLang="zh-TW" sz="3200" dirty="0">
                <a:ea typeface="標楷體"/>
                <a:cs typeface="Times New Roman"/>
              </a:rPr>
              <a:t>：</a:t>
            </a:r>
            <a:r>
              <a:rPr lang="en-US" altLang="zh-TW" sz="3200" dirty="0" smtClean="0">
                <a:ea typeface="標楷體"/>
                <a:cs typeface="Times New Roman"/>
              </a:rPr>
              <a:t>9-13</a:t>
            </a:r>
            <a:r>
              <a:rPr lang="zh-TW" altLang="zh-TW" sz="3200" dirty="0" smtClean="0">
                <a:ea typeface="標楷體"/>
                <a:cs typeface="Times New Roman"/>
              </a:rPr>
              <a:t>）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altLang="zh-TW" sz="4400" kern="100" dirty="0" err="1" smtClean="0">
                <a:solidFill>
                  <a:srgbClr val="FF0000"/>
                </a:solidFill>
                <a:latin typeface="Bwgrkl"/>
                <a:ea typeface="標楷體"/>
                <a:cs typeface="Times New Roman"/>
              </a:rPr>
              <a:t>Pa,</a:t>
            </a:r>
            <a:r>
              <a:rPr lang="en-US" altLang="zh-TW" sz="4400" kern="100" dirty="0" err="1" smtClean="0">
                <a:latin typeface="Bwgrkl"/>
                <a:ea typeface="標楷體"/>
                <a:cs typeface="Times New Roman"/>
              </a:rPr>
              <a:t>ter</a:t>
            </a:r>
            <a:r>
              <a:rPr lang="en-US" altLang="zh-TW" sz="4400" kern="100" dirty="0" smtClean="0">
                <a:latin typeface="Bwgrkl"/>
                <a:ea typeface="標楷體"/>
                <a:cs typeface="Times New Roman"/>
              </a:rPr>
              <a:t> </a:t>
            </a:r>
            <a:r>
              <a:rPr lang="en-US" altLang="zh-TW" sz="4400" kern="100" dirty="0" err="1">
                <a:latin typeface="Bwgrkl"/>
                <a:ea typeface="標楷體"/>
                <a:cs typeface="Times New Roman"/>
              </a:rPr>
              <a:t>h`</a:t>
            </a:r>
            <a:r>
              <a:rPr lang="en-US" altLang="zh-TW" sz="4400" kern="100" dirty="0" err="1">
                <a:solidFill>
                  <a:srgbClr val="FF0000"/>
                </a:solidFill>
                <a:latin typeface="Bwgrkl"/>
                <a:ea typeface="標楷體"/>
                <a:cs typeface="Times New Roman"/>
              </a:rPr>
              <a:t>mw</a:t>
            </a:r>
            <a:r>
              <a:rPr lang="en-US" altLang="zh-TW" sz="4400" kern="100" dirty="0">
                <a:solidFill>
                  <a:srgbClr val="FF0000"/>
                </a:solidFill>
                <a:latin typeface="Bwgrkl"/>
                <a:ea typeface="標楷體"/>
                <a:cs typeface="Times New Roman"/>
              </a:rPr>
              <a:t>/n</a:t>
            </a:r>
            <a:r>
              <a:rPr lang="en-US" altLang="zh-TW" sz="4400" kern="100" dirty="0">
                <a:latin typeface="Bwgrkl"/>
                <a:ea typeface="標楷體"/>
                <a:cs typeface="Times New Roman"/>
              </a:rPr>
              <a:t> o` </a:t>
            </a:r>
            <a:r>
              <a:rPr lang="en-US" altLang="zh-TW" sz="4400" kern="100" dirty="0" err="1">
                <a:latin typeface="Bwgrkl"/>
                <a:ea typeface="標楷體"/>
                <a:cs typeface="Times New Roman"/>
              </a:rPr>
              <a:t>evn</a:t>
            </a:r>
            <a:r>
              <a:rPr lang="en-US" altLang="zh-TW" sz="4400" kern="100" dirty="0">
                <a:latin typeface="Bwgrkl"/>
                <a:ea typeface="標楷體"/>
                <a:cs typeface="Times New Roman"/>
              </a:rPr>
              <a:t> </a:t>
            </a:r>
            <a:r>
              <a:rPr lang="en-US" altLang="zh-TW" sz="4400" kern="100" dirty="0" err="1">
                <a:latin typeface="Bwgrkl"/>
                <a:ea typeface="標楷體"/>
                <a:cs typeface="Times New Roman"/>
              </a:rPr>
              <a:t>toi</a:t>
            </a:r>
            <a:r>
              <a:rPr lang="en-US" altLang="zh-TW" sz="4400" kern="100" dirty="0">
                <a:latin typeface="Bwgrkl"/>
                <a:ea typeface="標楷體"/>
                <a:cs typeface="Times New Roman"/>
              </a:rPr>
              <a:t>/j </a:t>
            </a:r>
            <a:r>
              <a:rPr lang="en-US" altLang="zh-TW" sz="4400" kern="100" dirty="0" err="1">
                <a:solidFill>
                  <a:srgbClr val="00B0F0"/>
                </a:solidFill>
                <a:latin typeface="Bwgrkl"/>
                <a:ea typeface="標楷體"/>
                <a:cs typeface="Times New Roman"/>
              </a:rPr>
              <a:t>ouv</a:t>
            </a:r>
            <a:r>
              <a:rPr lang="en-US" altLang="zh-TW" sz="4400" kern="100" dirty="0" err="1">
                <a:latin typeface="Bwgrkl"/>
                <a:ea typeface="標楷體"/>
                <a:cs typeface="Times New Roman"/>
              </a:rPr>
              <a:t>ra</a:t>
            </a:r>
            <a:r>
              <a:rPr lang="en-US" altLang="zh-TW" sz="4400" kern="100" dirty="0" err="1">
                <a:solidFill>
                  <a:srgbClr val="FF0000"/>
                </a:solidFill>
                <a:latin typeface="Bwgrkl"/>
                <a:ea typeface="標楷體"/>
                <a:cs typeface="Times New Roman"/>
              </a:rPr>
              <a:t>noi</a:t>
            </a:r>
            <a:r>
              <a:rPr lang="en-US" altLang="zh-TW" sz="4400" kern="100" dirty="0">
                <a:solidFill>
                  <a:srgbClr val="FF0000"/>
                </a:solidFill>
                <a:latin typeface="Bwgrkl"/>
                <a:ea typeface="標楷體"/>
                <a:cs typeface="Times New Roman"/>
              </a:rPr>
              <a:t>/j</a:t>
            </a:r>
            <a:r>
              <a:rPr lang="en-US" altLang="zh-TW" sz="4400" kern="100" dirty="0">
                <a:latin typeface="Bwgrkl"/>
                <a:ea typeface="標楷體"/>
                <a:cs typeface="Times New Roman"/>
              </a:rPr>
              <a:t>) </a:t>
            </a:r>
            <a:endParaRPr lang="en-US" altLang="zh-TW" sz="4400" kern="100" dirty="0" smtClean="0">
              <a:latin typeface="Bwgrkl"/>
              <a:ea typeface="標楷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altLang="zh-TW" sz="3600" kern="100" dirty="0" smtClean="0">
                <a:solidFill>
                  <a:srgbClr val="FF0000"/>
                </a:solidFill>
                <a:latin typeface="Calibri"/>
                <a:ea typeface="標楷體"/>
                <a:cs typeface="Times New Roman"/>
              </a:rPr>
              <a:t>Pa</a:t>
            </a:r>
            <a:r>
              <a:rPr lang="en-US" altLang="zh-TW" sz="3600" kern="100" dirty="0" smtClean="0">
                <a:latin typeface="Calibri"/>
                <a:ea typeface="標楷體"/>
                <a:cs typeface="Times New Roman"/>
              </a:rPr>
              <a:t>ter    </a:t>
            </a:r>
            <a:r>
              <a:rPr lang="en-US" altLang="zh-TW" sz="3600" kern="100" dirty="0" err="1" smtClean="0">
                <a:latin typeface="Calibri"/>
                <a:ea typeface="標楷體"/>
                <a:cs typeface="Times New Roman"/>
              </a:rPr>
              <a:t>hei</a:t>
            </a:r>
            <a:r>
              <a:rPr lang="en-US" altLang="zh-TW" sz="3600" kern="100" dirty="0" err="1" smtClean="0">
                <a:solidFill>
                  <a:srgbClr val="FF0000"/>
                </a:solidFill>
                <a:latin typeface="Calibri"/>
                <a:ea typeface="標楷體"/>
                <a:cs typeface="Times New Roman"/>
              </a:rPr>
              <a:t>mo:n</a:t>
            </a:r>
            <a:r>
              <a:rPr lang="en-US" altLang="zh-TW" sz="3600" kern="100" dirty="0" smtClean="0">
                <a:latin typeface="Calibri"/>
                <a:ea typeface="標楷體"/>
                <a:cs typeface="Times New Roman"/>
              </a:rPr>
              <a:t> ho </a:t>
            </a:r>
            <a:r>
              <a:rPr lang="en-US" altLang="zh-TW" sz="3600" kern="100" dirty="0" err="1" smtClean="0">
                <a:latin typeface="Calibri"/>
                <a:ea typeface="標楷體"/>
                <a:cs typeface="Times New Roman"/>
              </a:rPr>
              <a:t>en</a:t>
            </a:r>
            <a:r>
              <a:rPr lang="en-US" altLang="zh-TW" sz="3600" kern="100" dirty="0" smtClean="0">
                <a:latin typeface="Calibri"/>
                <a:ea typeface="標楷體"/>
                <a:cs typeface="Times New Roman"/>
              </a:rPr>
              <a:t>  </a:t>
            </a:r>
            <a:r>
              <a:rPr lang="en-US" altLang="zh-TW" sz="3600" kern="100" dirty="0" err="1" smtClean="0">
                <a:latin typeface="Calibri"/>
                <a:ea typeface="標楷體"/>
                <a:cs typeface="Times New Roman"/>
              </a:rPr>
              <a:t>tois</a:t>
            </a:r>
            <a:r>
              <a:rPr lang="en-US" altLang="zh-TW" sz="3600" kern="100" dirty="0" smtClean="0">
                <a:latin typeface="Calibri"/>
                <a:ea typeface="標楷體"/>
                <a:cs typeface="Times New Roman"/>
              </a:rPr>
              <a:t>    </a:t>
            </a:r>
            <a:r>
              <a:rPr lang="en-US" altLang="zh-TW" sz="3600" kern="100" dirty="0" smtClean="0">
                <a:solidFill>
                  <a:srgbClr val="00B0F0"/>
                </a:solidFill>
                <a:latin typeface="Calibri"/>
                <a:ea typeface="標楷體"/>
                <a:cs typeface="Times New Roman"/>
              </a:rPr>
              <a:t>u:</a:t>
            </a:r>
            <a:r>
              <a:rPr lang="en-US" altLang="zh-TW" sz="3600" kern="100" dirty="0" smtClean="0">
                <a:latin typeface="Calibri"/>
                <a:ea typeface="標楷體"/>
                <a:cs typeface="Times New Roman"/>
              </a:rPr>
              <a:t>ra</a:t>
            </a:r>
            <a:r>
              <a:rPr lang="en-US" altLang="zh-TW" sz="3600" kern="100" dirty="0" smtClean="0">
                <a:solidFill>
                  <a:srgbClr val="FF0000"/>
                </a:solidFill>
                <a:latin typeface="Calibri"/>
                <a:ea typeface="標楷體"/>
                <a:cs typeface="Times New Roman"/>
              </a:rPr>
              <a:t>nois</a:t>
            </a:r>
          </a:p>
          <a:p>
            <a:pPr>
              <a:spcAft>
                <a:spcPts val="0"/>
              </a:spcAft>
            </a:pPr>
            <a:r>
              <a:rPr lang="zh-TW" altLang="zh-TW" sz="3600" kern="100" dirty="0" smtClean="0">
                <a:latin typeface="Calibri"/>
                <a:ea typeface="標楷體"/>
                <a:cs typeface="Times New Roman"/>
              </a:rPr>
              <a:t>我們</a:t>
            </a:r>
            <a:r>
              <a:rPr lang="zh-TW" altLang="zh-TW" sz="3600" kern="100" dirty="0">
                <a:latin typeface="Calibri"/>
                <a:ea typeface="標楷體"/>
                <a:cs typeface="Times New Roman"/>
              </a:rPr>
              <a:t>在諸天的</a:t>
            </a:r>
            <a:r>
              <a:rPr lang="zh-TW" altLang="zh-TW" sz="3600" kern="100" dirty="0" smtClean="0">
                <a:latin typeface="Calibri"/>
                <a:ea typeface="標楷體"/>
                <a:cs typeface="Times New Roman"/>
              </a:rPr>
              <a:t>父</a:t>
            </a:r>
            <a:r>
              <a:rPr lang="zh-TW" altLang="en-US" sz="3600" kern="100" dirty="0" smtClean="0">
                <a:latin typeface="Calibri"/>
                <a:ea typeface="標楷體"/>
                <a:cs typeface="Times New Roman"/>
              </a:rPr>
              <a:t>啊</a:t>
            </a:r>
            <a:r>
              <a:rPr lang="zh-TW" altLang="zh-TW" sz="3600" kern="100" dirty="0" smtClean="0">
                <a:latin typeface="Calibri"/>
                <a:ea typeface="標楷體"/>
                <a:cs typeface="Times New Roman"/>
              </a:rPr>
              <a:t>！</a:t>
            </a:r>
            <a:endParaRPr lang="en-US" altLang="zh-TW" sz="3600" kern="100" dirty="0" smtClean="0">
              <a:latin typeface="Calibri"/>
              <a:ea typeface="標楷體"/>
              <a:cs typeface="Times New Roman"/>
            </a:endParaRPr>
          </a:p>
          <a:p>
            <a:r>
              <a:rPr lang="en-US" altLang="zh-TW" sz="4800" kern="100" dirty="0" err="1">
                <a:solidFill>
                  <a:srgbClr val="00B0F0"/>
                </a:solidFill>
                <a:latin typeface="Bwgrkl"/>
                <a:ea typeface="標楷體"/>
                <a:cs typeface="Times New Roman"/>
              </a:rPr>
              <a:t>a`</a:t>
            </a:r>
            <a:r>
              <a:rPr lang="en-US" altLang="zh-TW" sz="4800" kern="100" dirty="0" err="1">
                <a:latin typeface="Bwgrkl"/>
                <a:ea typeface="標楷體"/>
                <a:cs typeface="Times New Roman"/>
              </a:rPr>
              <a:t>gias</a:t>
            </a:r>
            <a:r>
              <a:rPr lang="en-US" altLang="zh-TW" sz="4800" kern="100" dirty="0" err="1">
                <a:solidFill>
                  <a:srgbClr val="FF0000"/>
                </a:solidFill>
                <a:latin typeface="Bwgrkl"/>
                <a:ea typeface="標楷體"/>
                <a:cs typeface="Times New Roman"/>
              </a:rPr>
              <a:t>qh,</a:t>
            </a:r>
            <a:r>
              <a:rPr lang="en-US" altLang="zh-TW" sz="4800" kern="100" dirty="0" err="1">
                <a:latin typeface="Bwgrkl"/>
                <a:ea typeface="標楷體"/>
                <a:cs typeface="Times New Roman"/>
              </a:rPr>
              <a:t>tw</a:t>
            </a:r>
            <a:r>
              <a:rPr lang="en-US" altLang="zh-TW" sz="4800" kern="100" dirty="0">
                <a:latin typeface="Bwgrkl"/>
                <a:ea typeface="標楷體"/>
                <a:cs typeface="Times New Roman"/>
              </a:rPr>
              <a:t> to. </a:t>
            </a:r>
            <a:r>
              <a:rPr lang="en-US" altLang="zh-TW" sz="4800" kern="100" dirty="0" err="1">
                <a:solidFill>
                  <a:srgbClr val="FF0000"/>
                </a:solidFill>
                <a:latin typeface="Bwgrkl"/>
                <a:ea typeface="標楷體"/>
                <a:cs typeface="Times New Roman"/>
              </a:rPr>
              <a:t>o;</a:t>
            </a:r>
            <a:r>
              <a:rPr lang="en-US" altLang="zh-TW" sz="4800" kern="100" dirty="0" err="1">
                <a:latin typeface="Bwgrkl"/>
                <a:ea typeface="標楷體"/>
                <a:cs typeface="Times New Roman"/>
              </a:rPr>
              <a:t>no</a:t>
            </a:r>
            <a:r>
              <a:rPr lang="en-US" altLang="zh-TW" sz="4800" kern="100" dirty="0" err="1">
                <a:solidFill>
                  <a:srgbClr val="FF0000"/>
                </a:solidFill>
                <a:latin typeface="Bwgrkl"/>
                <a:ea typeface="標楷體"/>
                <a:cs typeface="Times New Roman"/>
              </a:rPr>
              <a:t>ma</a:t>
            </a:r>
            <a:r>
              <a:rPr lang="en-US" altLang="zh-TW" sz="4800" kern="100" dirty="0">
                <a:solidFill>
                  <a:srgbClr val="FF0000"/>
                </a:solidFill>
                <a:latin typeface="Bwgrkl"/>
                <a:ea typeface="標楷體"/>
                <a:cs typeface="Times New Roman"/>
              </a:rPr>
              <a:t>, </a:t>
            </a:r>
            <a:r>
              <a:rPr lang="en-US" altLang="zh-TW" sz="4800" kern="100" dirty="0" err="1">
                <a:latin typeface="Bwgrkl"/>
                <a:ea typeface="標楷體"/>
                <a:cs typeface="Times New Roman"/>
              </a:rPr>
              <a:t>sou</a:t>
            </a:r>
            <a:r>
              <a:rPr lang="en-US" altLang="zh-TW" sz="4800" kern="100" dirty="0">
                <a:latin typeface="Bwgrkl"/>
                <a:ea typeface="標楷體"/>
                <a:cs typeface="Times New Roman"/>
              </a:rPr>
              <a:t>)</a:t>
            </a:r>
            <a:endParaRPr lang="zh-TW" altLang="zh-TW" sz="4800" kern="100" dirty="0">
              <a:latin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altLang="zh-TW" sz="3600" kern="100" dirty="0" err="1" smtClean="0">
                <a:solidFill>
                  <a:srgbClr val="00B0F0"/>
                </a:solidFill>
                <a:latin typeface="Calibri"/>
                <a:ea typeface="標楷體"/>
                <a:cs typeface="Times New Roman"/>
              </a:rPr>
              <a:t>Ha</a:t>
            </a:r>
            <a:r>
              <a:rPr lang="en-US" altLang="zh-TW" sz="3600" kern="100" dirty="0" err="1" smtClean="0">
                <a:latin typeface="Calibri"/>
                <a:ea typeface="標楷體"/>
                <a:cs typeface="Times New Roman"/>
              </a:rPr>
              <a:t>gias</a:t>
            </a:r>
            <a:r>
              <a:rPr lang="en-US" altLang="zh-TW" sz="3600" kern="100" dirty="0" err="1" smtClean="0">
                <a:solidFill>
                  <a:srgbClr val="FF0000"/>
                </a:solidFill>
                <a:latin typeface="Calibri"/>
                <a:ea typeface="標楷體"/>
                <a:cs typeface="Times New Roman"/>
              </a:rPr>
              <a:t>thei</a:t>
            </a:r>
            <a:r>
              <a:rPr lang="en-US" altLang="zh-TW" sz="3600" kern="100" dirty="0" err="1" smtClean="0">
                <a:latin typeface="Calibri"/>
                <a:ea typeface="標楷體"/>
                <a:cs typeface="Times New Roman"/>
              </a:rPr>
              <a:t>to</a:t>
            </a:r>
            <a:r>
              <a:rPr lang="en-US" altLang="zh-TW" sz="3600" kern="100" dirty="0" smtClean="0">
                <a:latin typeface="Calibri"/>
                <a:ea typeface="標楷體"/>
                <a:cs typeface="Times New Roman"/>
              </a:rPr>
              <a:t>:     to   </a:t>
            </a:r>
            <a:r>
              <a:rPr lang="en-US" altLang="zh-TW" sz="3600" kern="100" dirty="0" err="1" smtClean="0">
                <a:solidFill>
                  <a:srgbClr val="FF0000"/>
                </a:solidFill>
                <a:latin typeface="Calibri"/>
                <a:ea typeface="標楷體"/>
                <a:cs typeface="Times New Roman"/>
              </a:rPr>
              <a:t>o</a:t>
            </a:r>
            <a:r>
              <a:rPr lang="en-US" altLang="zh-TW" sz="3600" kern="100" dirty="0" err="1" smtClean="0">
                <a:latin typeface="Calibri"/>
                <a:ea typeface="標楷體"/>
                <a:cs typeface="Times New Roman"/>
              </a:rPr>
              <a:t>no</a:t>
            </a:r>
            <a:r>
              <a:rPr lang="en-US" altLang="zh-TW" sz="3600" kern="100" dirty="0" err="1" smtClean="0">
                <a:solidFill>
                  <a:srgbClr val="FF0000"/>
                </a:solidFill>
                <a:latin typeface="Calibri"/>
                <a:ea typeface="標楷體"/>
                <a:cs typeface="Times New Roman"/>
              </a:rPr>
              <a:t>ma</a:t>
            </a:r>
            <a:r>
              <a:rPr lang="en-US" altLang="zh-TW" sz="3600" kern="100" dirty="0" smtClean="0">
                <a:latin typeface="Calibri"/>
                <a:ea typeface="標楷體"/>
                <a:cs typeface="Times New Roman"/>
              </a:rPr>
              <a:t>   </a:t>
            </a:r>
            <a:r>
              <a:rPr lang="en-US" altLang="zh-TW" sz="3600" kern="100" dirty="0" err="1" smtClean="0">
                <a:latin typeface="Calibri"/>
                <a:ea typeface="標楷體"/>
                <a:cs typeface="Times New Roman"/>
              </a:rPr>
              <a:t>su</a:t>
            </a:r>
            <a:r>
              <a:rPr lang="en-US" altLang="zh-TW" sz="3600" kern="100" dirty="0" smtClean="0">
                <a:latin typeface="Calibri"/>
                <a:ea typeface="標楷體"/>
                <a:cs typeface="Times New Roman"/>
              </a:rPr>
              <a:t>:</a:t>
            </a:r>
          </a:p>
          <a:p>
            <a:pPr>
              <a:spcAft>
                <a:spcPts val="0"/>
              </a:spcAft>
            </a:pPr>
            <a:r>
              <a:rPr lang="zh-TW" altLang="zh-TW" sz="3600" kern="100" dirty="0" smtClean="0">
                <a:latin typeface="Calibri"/>
                <a:ea typeface="標楷體"/>
                <a:cs typeface="Times New Roman"/>
              </a:rPr>
              <a:t>祢</a:t>
            </a:r>
            <a:r>
              <a:rPr lang="zh-TW" altLang="zh-TW" sz="3600" kern="100" dirty="0">
                <a:latin typeface="Calibri"/>
                <a:ea typeface="標楷體"/>
                <a:cs typeface="Times New Roman"/>
              </a:rPr>
              <a:t>的名必稱為聖</a:t>
            </a:r>
            <a:r>
              <a:rPr lang="zh-TW" altLang="zh-TW" sz="3600" kern="100" dirty="0" smtClean="0">
                <a:latin typeface="Calibri"/>
                <a:ea typeface="標楷體"/>
                <a:cs typeface="Times New Roman"/>
              </a:rPr>
              <a:t>；</a:t>
            </a:r>
            <a:endParaRPr lang="zh-TW" altLang="zh-TW" sz="3600" kern="100" dirty="0">
              <a:latin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8289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主禱文朗讀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l-GR" altLang="zh-TW" sz="4800" kern="0" dirty="0" smtClean="0">
                <a:solidFill>
                  <a:srgbClr val="00B0F0"/>
                </a:solidFill>
                <a:latin typeface="Bwgrkl"/>
                <a:cs typeface="Bwgrkl"/>
              </a:rPr>
              <a:t>evl</a:t>
            </a:r>
            <a:r>
              <a:rPr lang="el-GR" altLang="zh-TW" sz="4800" kern="0" dirty="0" smtClean="0">
                <a:solidFill>
                  <a:srgbClr val="FF0000"/>
                </a:solidFill>
                <a:latin typeface="Bwgrkl"/>
                <a:cs typeface="Bwgrkl"/>
              </a:rPr>
              <a:t>qe,</a:t>
            </a:r>
            <a:r>
              <a:rPr lang="el-GR" altLang="zh-TW" sz="4800" kern="0" dirty="0" smtClean="0">
                <a:latin typeface="Bwgrkl"/>
                <a:cs typeface="Bwgrkl"/>
              </a:rPr>
              <a:t>tw </a:t>
            </a:r>
            <a:r>
              <a:rPr lang="el-GR" altLang="zh-TW" sz="4800" kern="0" dirty="0">
                <a:latin typeface="Bwgrkl"/>
                <a:cs typeface="Bwgrkl"/>
              </a:rPr>
              <a:t>h` </a:t>
            </a:r>
            <a:r>
              <a:rPr lang="el-GR" altLang="zh-TW" sz="4800" kern="0" dirty="0">
                <a:solidFill>
                  <a:srgbClr val="00B0F0"/>
                </a:solidFill>
                <a:latin typeface="Bwgrkl"/>
                <a:cs typeface="Bwgrkl"/>
              </a:rPr>
              <a:t>ba</a:t>
            </a:r>
            <a:r>
              <a:rPr lang="el-GR" altLang="zh-TW" sz="4800" kern="0" dirty="0">
                <a:latin typeface="Bwgrkl"/>
                <a:cs typeface="Bwgrkl"/>
              </a:rPr>
              <a:t>si</a:t>
            </a:r>
            <a:r>
              <a:rPr lang="el-GR" altLang="zh-TW" sz="4800" kern="0" dirty="0">
                <a:solidFill>
                  <a:srgbClr val="FF0000"/>
                </a:solidFill>
                <a:latin typeface="Bwgrkl"/>
                <a:cs typeface="Bwgrkl"/>
              </a:rPr>
              <a:t>lei,</a:t>
            </a:r>
            <a:r>
              <a:rPr lang="el-GR" altLang="zh-TW" sz="4800" kern="0" dirty="0">
                <a:solidFill>
                  <a:schemeClr val="accent2"/>
                </a:solidFill>
                <a:latin typeface="Bwgrkl"/>
                <a:cs typeface="Bwgrkl"/>
              </a:rPr>
              <a:t>a</a:t>
            </a:r>
            <a:r>
              <a:rPr lang="el-GR" altLang="zh-TW" sz="4800" kern="0" dirty="0">
                <a:latin typeface="Bwgrkl"/>
                <a:cs typeface="Bwgrkl"/>
              </a:rPr>
              <a:t> sou) </a:t>
            </a:r>
            <a:endParaRPr lang="en-US" altLang="zh-TW" sz="4800" kern="0" dirty="0" smtClean="0">
              <a:latin typeface="Bwgrkl"/>
              <a:cs typeface="Bwgrkl"/>
            </a:endParaRPr>
          </a:p>
          <a:p>
            <a:pPr>
              <a:spcAft>
                <a:spcPts val="0"/>
              </a:spcAft>
            </a:pPr>
            <a:r>
              <a:rPr lang="en-US" altLang="zh-TW" sz="3600" kern="100" dirty="0" err="1" smtClean="0">
                <a:solidFill>
                  <a:srgbClr val="00B0F0"/>
                </a:solidFill>
                <a:latin typeface="Calibri"/>
                <a:ea typeface="標楷體"/>
                <a:cs typeface="Times New Roman"/>
              </a:rPr>
              <a:t>El</a:t>
            </a:r>
            <a:r>
              <a:rPr lang="en-US" altLang="zh-TW" sz="3600" kern="100" dirty="0" err="1" smtClean="0">
                <a:solidFill>
                  <a:srgbClr val="FF0000"/>
                </a:solidFill>
                <a:latin typeface="Calibri"/>
                <a:ea typeface="標楷體"/>
                <a:cs typeface="Times New Roman"/>
              </a:rPr>
              <a:t>the</a:t>
            </a:r>
            <a:r>
              <a:rPr lang="en-US" altLang="zh-TW" sz="3600" kern="100" dirty="0" err="1" smtClean="0">
                <a:latin typeface="Calibri"/>
                <a:ea typeface="標楷體"/>
                <a:cs typeface="Times New Roman"/>
              </a:rPr>
              <a:t>to</a:t>
            </a:r>
            <a:r>
              <a:rPr lang="en-US" altLang="zh-TW" sz="3600" kern="100" dirty="0" smtClean="0">
                <a:latin typeface="Calibri"/>
                <a:ea typeface="標楷體"/>
                <a:cs typeface="Times New Roman"/>
              </a:rPr>
              <a:t>:   </a:t>
            </a:r>
            <a:r>
              <a:rPr lang="en-US" altLang="zh-TW" sz="3600" kern="100" dirty="0" err="1" smtClean="0">
                <a:latin typeface="Calibri"/>
                <a:ea typeface="標楷體"/>
                <a:cs typeface="Times New Roman"/>
              </a:rPr>
              <a:t>hei</a:t>
            </a:r>
            <a:r>
              <a:rPr lang="en-US" altLang="zh-TW" sz="3600" kern="100" dirty="0" smtClean="0">
                <a:latin typeface="Calibri"/>
                <a:ea typeface="標楷體"/>
                <a:cs typeface="Times New Roman"/>
              </a:rPr>
              <a:t>  </a:t>
            </a:r>
            <a:r>
              <a:rPr lang="en-US" altLang="zh-TW" sz="3600" kern="100" dirty="0" err="1" smtClean="0">
                <a:solidFill>
                  <a:srgbClr val="00B0F0"/>
                </a:solidFill>
                <a:latin typeface="Calibri"/>
                <a:ea typeface="標楷體"/>
                <a:cs typeface="Times New Roman"/>
              </a:rPr>
              <a:t>ba</a:t>
            </a:r>
            <a:r>
              <a:rPr lang="en-US" altLang="zh-TW" sz="3600" kern="100" dirty="0" err="1" smtClean="0">
                <a:latin typeface="Calibri"/>
                <a:ea typeface="標楷體"/>
                <a:cs typeface="Times New Roman"/>
              </a:rPr>
              <a:t>si</a:t>
            </a:r>
            <a:r>
              <a:rPr lang="en-US" altLang="zh-TW" sz="3600" kern="100" dirty="0" err="1" smtClean="0">
                <a:solidFill>
                  <a:srgbClr val="FF0000"/>
                </a:solidFill>
                <a:latin typeface="Calibri"/>
                <a:ea typeface="標楷體"/>
                <a:cs typeface="Times New Roman"/>
              </a:rPr>
              <a:t>lei</a:t>
            </a:r>
            <a:r>
              <a:rPr lang="en-US" altLang="zh-TW" sz="3600" kern="100" dirty="0" err="1" smtClean="0">
                <a:solidFill>
                  <a:schemeClr val="accent2"/>
                </a:solidFill>
                <a:latin typeface="Calibri"/>
                <a:ea typeface="標楷體"/>
                <a:cs typeface="Times New Roman"/>
              </a:rPr>
              <a:t>a</a:t>
            </a:r>
            <a:r>
              <a:rPr lang="en-US" altLang="zh-TW" sz="3600" kern="100" dirty="0" smtClean="0">
                <a:latin typeface="Calibri"/>
                <a:ea typeface="標楷體"/>
                <a:cs typeface="Times New Roman"/>
              </a:rPr>
              <a:t> </a:t>
            </a:r>
            <a:r>
              <a:rPr lang="en-US" altLang="zh-TW" sz="3600" kern="100" dirty="0" err="1" smtClean="0">
                <a:latin typeface="Calibri"/>
                <a:ea typeface="標楷體"/>
                <a:cs typeface="Times New Roman"/>
              </a:rPr>
              <a:t>sou</a:t>
            </a:r>
            <a:endParaRPr lang="en-US" altLang="zh-TW" sz="3600" kern="100" dirty="0" smtClean="0">
              <a:latin typeface="Calibri"/>
              <a:ea typeface="標楷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zh-TW" altLang="zh-TW" sz="3600" kern="100" dirty="0" smtClean="0">
                <a:latin typeface="Calibri"/>
                <a:ea typeface="標楷體"/>
                <a:cs typeface="Times New Roman"/>
              </a:rPr>
              <a:t>祢</a:t>
            </a:r>
            <a:r>
              <a:rPr lang="zh-TW" altLang="zh-TW" sz="3600" kern="100" dirty="0">
                <a:latin typeface="Calibri"/>
                <a:ea typeface="標楷體"/>
                <a:cs typeface="Times New Roman"/>
              </a:rPr>
              <a:t>的國必來到</a:t>
            </a:r>
            <a:r>
              <a:rPr lang="zh-TW" altLang="zh-TW" sz="3600" kern="100" dirty="0" smtClean="0">
                <a:latin typeface="Calibri"/>
                <a:ea typeface="標楷體"/>
                <a:cs typeface="Times New Roman"/>
              </a:rPr>
              <a:t>；</a:t>
            </a:r>
            <a:endParaRPr lang="zh-TW" altLang="zh-TW" sz="3600" kern="100" dirty="0">
              <a:latin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851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4617B"/>
                </a:solidFill>
              </a:rPr>
              <a:t>主禱文</a:t>
            </a:r>
            <a:r>
              <a:rPr lang="zh-TW" altLang="en-US" dirty="0" smtClean="0">
                <a:solidFill>
                  <a:srgbClr val="04617B"/>
                </a:solidFill>
              </a:rPr>
              <a:t>朗讀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935480"/>
            <a:ext cx="8712968" cy="4661872"/>
          </a:xfrm>
        </p:spPr>
        <p:txBody>
          <a:bodyPr>
            <a:normAutofit/>
          </a:bodyPr>
          <a:lstStyle/>
          <a:p>
            <a:pPr lvl="0">
              <a:buClr>
                <a:srgbClr val="0BD0D9"/>
              </a:buClr>
            </a:pPr>
            <a:r>
              <a:rPr lang="el-GR" altLang="zh-TW" sz="5200" kern="0" dirty="0">
                <a:solidFill>
                  <a:srgbClr val="00B0F0"/>
                </a:solidFill>
                <a:latin typeface="Bwgrkl"/>
                <a:cs typeface="Bwgrkl"/>
              </a:rPr>
              <a:t>ge</a:t>
            </a:r>
            <a:r>
              <a:rPr lang="el-GR" altLang="zh-TW" sz="5200" kern="0" dirty="0">
                <a:solidFill>
                  <a:prstClr val="black"/>
                </a:solidFill>
                <a:latin typeface="Bwgrkl"/>
                <a:cs typeface="Bwgrkl"/>
              </a:rPr>
              <a:t>nh</a:t>
            </a:r>
            <a:r>
              <a:rPr lang="el-GR" altLang="zh-TW" sz="5200" kern="0" dirty="0">
                <a:solidFill>
                  <a:srgbClr val="FF0000"/>
                </a:solidFill>
                <a:latin typeface="Bwgrkl"/>
                <a:cs typeface="Bwgrkl"/>
              </a:rPr>
              <a:t>qh,</a:t>
            </a:r>
            <a:r>
              <a:rPr lang="el-GR" altLang="zh-TW" sz="5200" kern="0" dirty="0">
                <a:solidFill>
                  <a:prstClr val="black"/>
                </a:solidFill>
                <a:latin typeface="Bwgrkl"/>
                <a:cs typeface="Bwgrkl"/>
              </a:rPr>
              <a:t>tw to. </a:t>
            </a:r>
            <a:r>
              <a:rPr lang="en-US" altLang="zh-TW" sz="5200" kern="0" dirty="0" smtClean="0">
                <a:solidFill>
                  <a:srgbClr val="FF0000"/>
                </a:solidFill>
                <a:latin typeface="Bwgrkl"/>
                <a:cs typeface="Bwgrkl"/>
              </a:rPr>
              <a:t>q</a:t>
            </a:r>
            <a:r>
              <a:rPr lang="el-GR" altLang="zh-TW" sz="5200" kern="0" dirty="0" smtClean="0">
                <a:solidFill>
                  <a:srgbClr val="FF0000"/>
                </a:solidFill>
                <a:latin typeface="Bwgrkl"/>
                <a:cs typeface="Bwgrkl"/>
              </a:rPr>
              <a:t>e,</a:t>
            </a:r>
            <a:r>
              <a:rPr lang="el-GR" altLang="zh-TW" sz="5200" kern="0" dirty="0" smtClean="0">
                <a:solidFill>
                  <a:prstClr val="black"/>
                </a:solidFill>
                <a:latin typeface="Bwgrkl"/>
                <a:cs typeface="Bwgrkl"/>
              </a:rPr>
              <a:t>lh</a:t>
            </a:r>
            <a:r>
              <a:rPr lang="el-GR" altLang="zh-TW" sz="5200" kern="0" dirty="0" smtClean="0">
                <a:solidFill>
                  <a:srgbClr val="FF0000"/>
                </a:solidFill>
                <a:latin typeface="Bwgrkl"/>
                <a:cs typeface="Bwgrkl"/>
              </a:rPr>
              <a:t>ma</a:t>
            </a:r>
            <a:r>
              <a:rPr lang="el-GR" altLang="zh-TW" sz="5200" kern="0" dirty="0">
                <a:solidFill>
                  <a:srgbClr val="FF0000"/>
                </a:solidFill>
                <a:latin typeface="Bwgrkl"/>
                <a:cs typeface="Bwgrkl"/>
              </a:rPr>
              <a:t>, </a:t>
            </a:r>
            <a:r>
              <a:rPr lang="el-GR" altLang="zh-TW" sz="5200" kern="0" dirty="0" smtClean="0">
                <a:solidFill>
                  <a:prstClr val="black"/>
                </a:solidFill>
                <a:latin typeface="Bwgrkl"/>
                <a:cs typeface="Bwgrkl"/>
              </a:rPr>
              <a:t>sou </a:t>
            </a:r>
            <a:endParaRPr lang="en-US" altLang="zh-TW" sz="5200" kern="0" dirty="0" smtClean="0">
              <a:solidFill>
                <a:prstClr val="black"/>
              </a:solidFill>
              <a:latin typeface="Bwgrkl"/>
              <a:cs typeface="Bwgrkl"/>
            </a:endParaRPr>
          </a:p>
          <a:p>
            <a:pPr lvl="0">
              <a:buClr>
                <a:srgbClr val="0BD0D9"/>
              </a:buClr>
            </a:pPr>
            <a:r>
              <a:rPr lang="en-US" altLang="zh-TW" sz="3600" kern="100" dirty="0" err="1" smtClean="0">
                <a:solidFill>
                  <a:srgbClr val="00B0F0"/>
                </a:solidFill>
                <a:latin typeface="Calibri"/>
                <a:ea typeface="標楷體"/>
                <a:cs typeface="Times New Roman"/>
              </a:rPr>
              <a:t>Ge</a:t>
            </a:r>
            <a:r>
              <a:rPr lang="en-US" altLang="zh-TW" sz="3600" kern="100" dirty="0" err="1" smtClean="0">
                <a:solidFill>
                  <a:prstClr val="black"/>
                </a:solidFill>
                <a:latin typeface="Calibri"/>
                <a:ea typeface="標楷體"/>
                <a:cs typeface="Times New Roman"/>
              </a:rPr>
              <a:t>nei</a:t>
            </a:r>
            <a:r>
              <a:rPr lang="en-US" altLang="zh-TW" sz="3600" kern="100" dirty="0" err="1" smtClean="0">
                <a:solidFill>
                  <a:srgbClr val="FF0000"/>
                </a:solidFill>
                <a:latin typeface="Calibri"/>
                <a:ea typeface="標楷體"/>
                <a:cs typeface="Times New Roman"/>
              </a:rPr>
              <a:t>thei</a:t>
            </a:r>
            <a:r>
              <a:rPr lang="en-US" altLang="zh-TW" sz="3600" kern="100" dirty="0" err="1" smtClean="0">
                <a:solidFill>
                  <a:prstClr val="black"/>
                </a:solidFill>
                <a:latin typeface="Calibri"/>
                <a:ea typeface="標楷體"/>
                <a:cs typeface="Times New Roman"/>
              </a:rPr>
              <a:t>to</a:t>
            </a:r>
            <a:r>
              <a:rPr lang="en-US" altLang="zh-TW" sz="3600" kern="100" dirty="0" smtClean="0">
                <a:solidFill>
                  <a:prstClr val="black"/>
                </a:solidFill>
                <a:latin typeface="Calibri"/>
                <a:ea typeface="標楷體"/>
                <a:cs typeface="Times New Roman"/>
              </a:rPr>
              <a:t>:     to     </a:t>
            </a:r>
            <a:r>
              <a:rPr lang="en-US" altLang="zh-TW" sz="3600" kern="100" dirty="0" err="1" smtClean="0">
                <a:solidFill>
                  <a:srgbClr val="FF0000"/>
                </a:solidFill>
                <a:latin typeface="Calibri"/>
                <a:ea typeface="標楷體"/>
                <a:cs typeface="Times New Roman"/>
              </a:rPr>
              <a:t>the</a:t>
            </a:r>
            <a:r>
              <a:rPr lang="en-US" altLang="zh-TW" sz="3600" kern="100" dirty="0" err="1" smtClean="0">
                <a:solidFill>
                  <a:prstClr val="black"/>
                </a:solidFill>
                <a:latin typeface="Calibri"/>
                <a:ea typeface="標楷體"/>
                <a:cs typeface="Times New Roman"/>
              </a:rPr>
              <a:t>lei</a:t>
            </a:r>
            <a:r>
              <a:rPr lang="en-US" altLang="zh-TW" sz="3600" kern="100" dirty="0" err="1" smtClean="0">
                <a:solidFill>
                  <a:srgbClr val="FF0000"/>
                </a:solidFill>
                <a:latin typeface="Calibri"/>
                <a:ea typeface="標楷體"/>
                <a:cs typeface="Times New Roman"/>
              </a:rPr>
              <a:t>ma</a:t>
            </a:r>
            <a:r>
              <a:rPr lang="en-US" altLang="zh-TW" sz="3600" kern="100" dirty="0" smtClean="0">
                <a:solidFill>
                  <a:prstClr val="black"/>
                </a:solidFill>
                <a:latin typeface="Calibri"/>
                <a:ea typeface="標楷體"/>
                <a:cs typeface="Times New Roman"/>
              </a:rPr>
              <a:t>   </a:t>
            </a:r>
            <a:r>
              <a:rPr lang="en-US" altLang="zh-TW" sz="3600" kern="100" dirty="0" err="1" smtClean="0">
                <a:solidFill>
                  <a:prstClr val="black"/>
                </a:solidFill>
                <a:latin typeface="Calibri"/>
                <a:ea typeface="標楷體"/>
                <a:cs typeface="Times New Roman"/>
              </a:rPr>
              <a:t>sou</a:t>
            </a:r>
            <a:endParaRPr lang="en-US" altLang="zh-TW" sz="3600" kern="100" dirty="0" smtClean="0">
              <a:solidFill>
                <a:prstClr val="black"/>
              </a:solidFill>
              <a:latin typeface="Calibri"/>
              <a:ea typeface="標楷體"/>
              <a:cs typeface="Times New Roman"/>
            </a:endParaRPr>
          </a:p>
          <a:p>
            <a:pPr lvl="0">
              <a:buClr>
                <a:srgbClr val="0BD0D9"/>
              </a:buClr>
            </a:pPr>
            <a:r>
              <a:rPr lang="zh-TW" altLang="zh-TW" sz="3600" kern="100" dirty="0" smtClean="0">
                <a:solidFill>
                  <a:prstClr val="black"/>
                </a:solidFill>
                <a:latin typeface="Calibri"/>
                <a:ea typeface="標楷體"/>
                <a:cs typeface="Times New Roman"/>
              </a:rPr>
              <a:t>祢</a:t>
            </a:r>
            <a:r>
              <a:rPr lang="zh-TW" altLang="zh-TW" sz="3600" kern="100" dirty="0">
                <a:solidFill>
                  <a:prstClr val="black"/>
                </a:solidFill>
                <a:latin typeface="Calibri"/>
                <a:ea typeface="標楷體"/>
                <a:cs typeface="Times New Roman"/>
              </a:rPr>
              <a:t>的旨意必實現在地上</a:t>
            </a:r>
            <a:r>
              <a:rPr lang="zh-TW" altLang="zh-TW" sz="3600" kern="100" dirty="0" smtClean="0">
                <a:solidFill>
                  <a:prstClr val="black"/>
                </a:solidFill>
                <a:latin typeface="Calibri"/>
                <a:ea typeface="標楷體"/>
                <a:cs typeface="Times New Roman"/>
              </a:rPr>
              <a:t>，</a:t>
            </a:r>
            <a:endParaRPr lang="en-US" altLang="zh-TW" sz="3600" kern="100" dirty="0" smtClean="0">
              <a:solidFill>
                <a:prstClr val="black"/>
              </a:solidFill>
              <a:latin typeface="Calibri"/>
              <a:ea typeface="標楷體"/>
              <a:cs typeface="Times New Roman"/>
            </a:endParaRPr>
          </a:p>
          <a:p>
            <a:pPr lvl="0">
              <a:buClr>
                <a:srgbClr val="0BD0D9"/>
              </a:buClr>
            </a:pPr>
            <a:r>
              <a:rPr lang="el-GR" altLang="zh-TW" sz="5200" kern="0" dirty="0" smtClean="0">
                <a:solidFill>
                  <a:prstClr val="black"/>
                </a:solidFill>
                <a:latin typeface="Bwgrkl"/>
                <a:cs typeface="Bwgrkl"/>
              </a:rPr>
              <a:t>w`j </a:t>
            </a:r>
            <a:r>
              <a:rPr lang="el-GR" altLang="zh-TW" sz="5200" kern="0" dirty="0">
                <a:solidFill>
                  <a:prstClr val="black"/>
                </a:solidFill>
                <a:latin typeface="Bwgrkl"/>
                <a:cs typeface="Bwgrkl"/>
              </a:rPr>
              <a:t>evn </a:t>
            </a:r>
            <a:r>
              <a:rPr lang="el-GR" altLang="zh-TW" sz="5200" kern="0" dirty="0">
                <a:solidFill>
                  <a:srgbClr val="00B0F0"/>
                </a:solidFill>
                <a:latin typeface="Bwgrkl"/>
                <a:cs typeface="Bwgrkl"/>
              </a:rPr>
              <a:t>ouv</a:t>
            </a:r>
            <a:r>
              <a:rPr lang="el-GR" altLang="zh-TW" sz="5200" kern="0" dirty="0">
                <a:solidFill>
                  <a:prstClr val="black"/>
                </a:solidFill>
                <a:latin typeface="Bwgrkl"/>
                <a:cs typeface="Bwgrkl"/>
              </a:rPr>
              <a:t>ra</a:t>
            </a:r>
            <a:r>
              <a:rPr lang="el-GR" altLang="zh-TW" sz="5200" kern="0" dirty="0">
                <a:solidFill>
                  <a:srgbClr val="FF0000"/>
                </a:solidFill>
                <a:latin typeface="Bwgrkl"/>
                <a:cs typeface="Bwgrkl"/>
              </a:rPr>
              <a:t>nw/| </a:t>
            </a:r>
            <a:r>
              <a:rPr lang="el-GR" altLang="zh-TW" sz="5200" kern="0" dirty="0">
                <a:solidFill>
                  <a:prstClr val="black"/>
                </a:solidFill>
                <a:latin typeface="Bwgrkl"/>
                <a:cs typeface="Bwgrkl"/>
              </a:rPr>
              <a:t>kai. </a:t>
            </a:r>
            <a:r>
              <a:rPr lang="en-US" altLang="zh-TW" sz="5200" kern="0" dirty="0" smtClean="0">
                <a:solidFill>
                  <a:prstClr val="black"/>
                </a:solidFill>
                <a:latin typeface="Bwgrkl"/>
                <a:cs typeface="Bwgrkl"/>
              </a:rPr>
              <a:t>e</a:t>
            </a:r>
            <a:r>
              <a:rPr lang="el-GR" altLang="zh-TW" sz="5200" kern="0" dirty="0" smtClean="0">
                <a:solidFill>
                  <a:prstClr val="black"/>
                </a:solidFill>
                <a:latin typeface="Bwgrkl"/>
                <a:cs typeface="Bwgrkl"/>
              </a:rPr>
              <a:t>v</a:t>
            </a:r>
            <a:r>
              <a:rPr lang="el-GR" altLang="zh-TW" sz="5200" kern="0" dirty="0" smtClean="0">
                <a:solidFill>
                  <a:srgbClr val="FF0000"/>
                </a:solidFill>
                <a:latin typeface="Bwgrkl"/>
                <a:cs typeface="Bwgrkl"/>
              </a:rPr>
              <a:t>pi</a:t>
            </a:r>
            <a:r>
              <a:rPr lang="el-GR" altLang="zh-TW" sz="5200" kern="0" dirty="0">
                <a:solidFill>
                  <a:srgbClr val="FF0000"/>
                </a:solidFill>
                <a:latin typeface="Bwgrkl"/>
                <a:cs typeface="Bwgrkl"/>
              </a:rPr>
              <a:t>. </a:t>
            </a:r>
            <a:r>
              <a:rPr lang="el-GR" altLang="zh-TW" sz="5200" kern="0" dirty="0">
                <a:solidFill>
                  <a:prstClr val="black"/>
                </a:solidFill>
                <a:latin typeface="Bwgrkl"/>
                <a:cs typeface="Bwgrkl"/>
              </a:rPr>
              <a:t>gh/j)</a:t>
            </a:r>
            <a:endParaRPr lang="zh-TW" altLang="zh-TW" sz="5200" kern="100" dirty="0">
              <a:solidFill>
                <a:prstClr val="black"/>
              </a:solidFill>
              <a:latin typeface="Calibri"/>
              <a:cs typeface="Times New Roman"/>
            </a:endParaRPr>
          </a:p>
          <a:p>
            <a:pPr lvl="0">
              <a:buClr>
                <a:srgbClr val="0BD0D9"/>
              </a:buClr>
            </a:pPr>
            <a:r>
              <a:rPr lang="en-US" altLang="zh-TW" sz="3600" kern="100" dirty="0" err="1" smtClean="0">
                <a:solidFill>
                  <a:prstClr val="black"/>
                </a:solidFill>
                <a:latin typeface="Calibri"/>
                <a:ea typeface="標楷體"/>
                <a:cs typeface="Times New Roman"/>
              </a:rPr>
              <a:t>Ho:s</a:t>
            </a:r>
            <a:r>
              <a:rPr lang="en-US" altLang="zh-TW" sz="3600" kern="100" dirty="0" smtClean="0">
                <a:solidFill>
                  <a:prstClr val="black"/>
                </a:solidFill>
                <a:latin typeface="Calibri"/>
                <a:ea typeface="標楷體"/>
                <a:cs typeface="Times New Roman"/>
              </a:rPr>
              <a:t>  </a:t>
            </a:r>
            <a:r>
              <a:rPr lang="en-US" altLang="zh-TW" sz="3600" kern="100" dirty="0" err="1" smtClean="0">
                <a:solidFill>
                  <a:prstClr val="black"/>
                </a:solidFill>
                <a:latin typeface="Calibri"/>
                <a:ea typeface="標楷體"/>
                <a:cs typeface="Times New Roman"/>
              </a:rPr>
              <a:t>en</a:t>
            </a:r>
            <a:r>
              <a:rPr lang="en-US" altLang="zh-TW" sz="3600" kern="100" dirty="0" smtClean="0">
                <a:solidFill>
                  <a:prstClr val="black"/>
                </a:solidFill>
                <a:latin typeface="Calibri"/>
                <a:ea typeface="標楷體"/>
                <a:cs typeface="Times New Roman"/>
              </a:rPr>
              <a:t>   </a:t>
            </a:r>
            <a:r>
              <a:rPr lang="en-US" altLang="zh-TW" sz="3600" kern="100" dirty="0" smtClean="0">
                <a:solidFill>
                  <a:srgbClr val="00B0F0"/>
                </a:solidFill>
                <a:latin typeface="Calibri"/>
                <a:ea typeface="標楷體"/>
                <a:cs typeface="Times New Roman"/>
              </a:rPr>
              <a:t>u:</a:t>
            </a:r>
            <a:r>
              <a:rPr lang="en-US" altLang="zh-TW" sz="3600" kern="100" dirty="0" smtClean="0">
                <a:solidFill>
                  <a:prstClr val="black"/>
                </a:solidFill>
                <a:latin typeface="Calibri"/>
                <a:ea typeface="標楷體"/>
                <a:cs typeface="Times New Roman"/>
              </a:rPr>
              <a:t>ra</a:t>
            </a:r>
            <a:r>
              <a:rPr lang="en-US" altLang="zh-TW" sz="3600" kern="100" dirty="0" smtClean="0">
                <a:solidFill>
                  <a:srgbClr val="FF0000"/>
                </a:solidFill>
                <a:latin typeface="Calibri"/>
                <a:ea typeface="標楷體"/>
                <a:cs typeface="Times New Roman"/>
              </a:rPr>
              <a:t>no:</a:t>
            </a:r>
            <a:r>
              <a:rPr lang="en-US" altLang="zh-TW" sz="3600" kern="100" dirty="0" smtClean="0">
                <a:solidFill>
                  <a:srgbClr val="00B0F0"/>
                </a:solidFill>
                <a:latin typeface="Calibri"/>
                <a:ea typeface="標楷體"/>
                <a:cs typeface="Times New Roman"/>
              </a:rPr>
              <a:t>         </a:t>
            </a:r>
            <a:r>
              <a:rPr lang="en-US" altLang="zh-TW" sz="3600" kern="100" dirty="0" smtClean="0">
                <a:solidFill>
                  <a:prstClr val="black"/>
                </a:solidFill>
                <a:latin typeface="Calibri"/>
                <a:ea typeface="標楷體"/>
                <a:cs typeface="Times New Roman"/>
              </a:rPr>
              <a:t>kai      e</a:t>
            </a:r>
            <a:r>
              <a:rPr lang="en-US" altLang="zh-TW" sz="3600" kern="100" dirty="0" smtClean="0">
                <a:solidFill>
                  <a:srgbClr val="FF0000"/>
                </a:solidFill>
                <a:latin typeface="Calibri"/>
                <a:ea typeface="標楷體"/>
                <a:cs typeface="Times New Roman"/>
              </a:rPr>
              <a:t>pi  </a:t>
            </a:r>
            <a:r>
              <a:rPr lang="en-US" altLang="zh-TW" sz="3600" kern="100" dirty="0" smtClean="0">
                <a:solidFill>
                  <a:prstClr val="black"/>
                </a:solidFill>
                <a:latin typeface="Calibri"/>
                <a:ea typeface="標楷體"/>
                <a:cs typeface="Times New Roman"/>
              </a:rPr>
              <a:t>    </a:t>
            </a:r>
            <a:r>
              <a:rPr lang="en-US" altLang="zh-TW" sz="3600" kern="100" dirty="0" err="1" smtClean="0">
                <a:solidFill>
                  <a:prstClr val="black"/>
                </a:solidFill>
                <a:latin typeface="Calibri"/>
                <a:ea typeface="標楷體"/>
                <a:cs typeface="Times New Roman"/>
              </a:rPr>
              <a:t>geis</a:t>
            </a:r>
            <a:endParaRPr lang="en-US" altLang="zh-TW" sz="3600" kern="100" dirty="0" smtClean="0">
              <a:solidFill>
                <a:prstClr val="black"/>
              </a:solidFill>
              <a:latin typeface="Calibri"/>
              <a:ea typeface="標楷體"/>
              <a:cs typeface="Times New Roman"/>
            </a:endParaRPr>
          </a:p>
          <a:p>
            <a:pPr lvl="0">
              <a:buClr>
                <a:srgbClr val="0BD0D9"/>
              </a:buClr>
            </a:pPr>
            <a:r>
              <a:rPr lang="zh-TW" altLang="zh-TW" sz="3600" kern="100" dirty="0" smtClean="0">
                <a:solidFill>
                  <a:prstClr val="black"/>
                </a:solidFill>
                <a:latin typeface="Calibri"/>
                <a:ea typeface="標楷體"/>
                <a:cs typeface="Times New Roman"/>
              </a:rPr>
              <a:t>如同</a:t>
            </a:r>
            <a:r>
              <a:rPr lang="zh-TW" altLang="zh-TW" sz="3600" kern="100" dirty="0">
                <a:solidFill>
                  <a:prstClr val="black"/>
                </a:solidFill>
                <a:latin typeface="Calibri"/>
                <a:ea typeface="標楷體"/>
                <a:cs typeface="Times New Roman"/>
              </a:rPr>
              <a:t>在天上；</a:t>
            </a:r>
            <a:endParaRPr lang="zh-TW" altLang="zh-TW" sz="3600" kern="100" dirty="0">
              <a:solidFill>
                <a:prstClr val="black"/>
              </a:solidFill>
              <a:latin typeface="Calibri"/>
              <a:cs typeface="Times New Roman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8228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4617B"/>
                </a:solidFill>
              </a:rPr>
              <a:t>主禱文</a:t>
            </a:r>
            <a:r>
              <a:rPr lang="zh-TW" altLang="en-US" dirty="0" smtClean="0">
                <a:solidFill>
                  <a:srgbClr val="04617B"/>
                </a:solidFill>
              </a:rPr>
              <a:t>朗讀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935480"/>
            <a:ext cx="8712968" cy="4661872"/>
          </a:xfrm>
        </p:spPr>
        <p:txBody>
          <a:bodyPr>
            <a:normAutofit/>
          </a:bodyPr>
          <a:lstStyle/>
          <a:p>
            <a:pPr lvl="0">
              <a:buClr>
                <a:srgbClr val="0BD0D9"/>
              </a:buClr>
            </a:pPr>
            <a:r>
              <a:rPr lang="el-GR" altLang="zh-TW" sz="4800" kern="0" dirty="0" smtClean="0">
                <a:solidFill>
                  <a:prstClr val="black"/>
                </a:solidFill>
                <a:latin typeface="Bwgrkl"/>
                <a:cs typeface="Bwgrkl"/>
              </a:rPr>
              <a:t>to.n </a:t>
            </a:r>
            <a:r>
              <a:rPr lang="el-GR" altLang="zh-TW" sz="4800" kern="0" dirty="0">
                <a:solidFill>
                  <a:srgbClr val="FF0000"/>
                </a:solidFill>
                <a:latin typeface="Bwgrkl"/>
                <a:cs typeface="Bwgrkl"/>
              </a:rPr>
              <a:t>a;r</a:t>
            </a:r>
            <a:r>
              <a:rPr lang="el-GR" altLang="zh-TW" sz="4800" kern="0" dirty="0">
                <a:solidFill>
                  <a:prstClr val="black"/>
                </a:solidFill>
                <a:latin typeface="Bwgrkl"/>
                <a:cs typeface="Bwgrkl"/>
              </a:rPr>
              <a:t>ton </a:t>
            </a:r>
            <a:r>
              <a:rPr lang="el-GR" altLang="zh-TW" sz="4800" kern="0" dirty="0">
                <a:latin typeface="Bwgrkl"/>
                <a:cs typeface="Bwgrkl"/>
              </a:rPr>
              <a:t>h`</a:t>
            </a:r>
            <a:r>
              <a:rPr lang="el-GR" altLang="zh-TW" sz="4800" kern="0" dirty="0">
                <a:solidFill>
                  <a:srgbClr val="FF0000"/>
                </a:solidFill>
                <a:latin typeface="Bwgrkl"/>
                <a:cs typeface="Bwgrkl"/>
              </a:rPr>
              <a:t>mw/n</a:t>
            </a:r>
            <a:r>
              <a:rPr lang="el-GR" altLang="zh-TW" sz="4800" kern="0" dirty="0">
                <a:solidFill>
                  <a:prstClr val="black"/>
                </a:solidFill>
                <a:latin typeface="Bwgrkl"/>
                <a:cs typeface="Bwgrkl"/>
              </a:rPr>
              <a:t> to.n </a:t>
            </a:r>
            <a:r>
              <a:rPr lang="el-GR" altLang="zh-TW" sz="4800" kern="0" dirty="0" smtClean="0">
                <a:solidFill>
                  <a:srgbClr val="00B0F0"/>
                </a:solidFill>
                <a:latin typeface="Bwgrkl"/>
                <a:cs typeface="Bwgrkl"/>
              </a:rPr>
              <a:t>ev</a:t>
            </a:r>
            <a:r>
              <a:rPr lang="el-GR" altLang="zh-TW" sz="4800" kern="0" dirty="0" smtClean="0">
                <a:solidFill>
                  <a:prstClr val="black"/>
                </a:solidFill>
                <a:latin typeface="Bwgrkl"/>
                <a:cs typeface="Bwgrkl"/>
              </a:rPr>
              <a:t>pi</a:t>
            </a:r>
            <a:r>
              <a:rPr lang="el-GR" altLang="zh-TW" sz="4800" kern="0" dirty="0" smtClean="0">
                <a:solidFill>
                  <a:srgbClr val="FF0000"/>
                </a:solidFill>
                <a:latin typeface="Bwgrkl"/>
                <a:cs typeface="Bwgrkl"/>
              </a:rPr>
              <a:t>ou,</a:t>
            </a:r>
            <a:r>
              <a:rPr lang="el-GR" altLang="zh-TW" sz="4800" kern="0" dirty="0" smtClean="0">
                <a:solidFill>
                  <a:prstClr val="black"/>
                </a:solidFill>
                <a:latin typeface="Bwgrkl"/>
                <a:cs typeface="Bwgrkl"/>
              </a:rPr>
              <a:t>si</a:t>
            </a:r>
            <a:r>
              <a:rPr lang="el-GR" altLang="zh-TW" sz="4800" kern="0" dirty="0" smtClean="0">
                <a:solidFill>
                  <a:srgbClr val="00B0F0"/>
                </a:solidFill>
                <a:latin typeface="Bwgrkl"/>
                <a:cs typeface="Bwgrkl"/>
              </a:rPr>
              <a:t>on</a:t>
            </a:r>
            <a:endParaRPr lang="en-US" altLang="zh-TW" sz="4800" kern="0" dirty="0" smtClean="0">
              <a:solidFill>
                <a:srgbClr val="00B0F0"/>
              </a:solidFill>
              <a:latin typeface="Bwgrkl"/>
              <a:cs typeface="Bwgrkl"/>
            </a:endParaRPr>
          </a:p>
          <a:p>
            <a:pPr lvl="0">
              <a:buClr>
                <a:srgbClr val="0BD0D9"/>
              </a:buClr>
            </a:pPr>
            <a:r>
              <a:rPr lang="en-US" altLang="zh-TW" sz="3600" kern="100" dirty="0" smtClean="0">
                <a:solidFill>
                  <a:prstClr val="black"/>
                </a:solidFill>
                <a:latin typeface="Calibri"/>
                <a:ea typeface="標楷體"/>
                <a:cs typeface="Times New Roman"/>
              </a:rPr>
              <a:t>Ton  </a:t>
            </a:r>
            <a:r>
              <a:rPr lang="en-US" altLang="zh-TW" sz="3600" kern="100" dirty="0" err="1" smtClean="0">
                <a:solidFill>
                  <a:srgbClr val="FF0000"/>
                </a:solidFill>
                <a:latin typeface="Calibri"/>
                <a:ea typeface="標楷體"/>
                <a:cs typeface="Times New Roman"/>
              </a:rPr>
              <a:t>ar</a:t>
            </a:r>
            <a:r>
              <a:rPr lang="en-US" altLang="zh-TW" sz="3600" kern="100" dirty="0" err="1" smtClean="0">
                <a:solidFill>
                  <a:prstClr val="black"/>
                </a:solidFill>
                <a:latin typeface="Calibri"/>
                <a:ea typeface="標楷體"/>
                <a:cs typeface="Times New Roman"/>
              </a:rPr>
              <a:t>ton</a:t>
            </a:r>
            <a:r>
              <a:rPr lang="en-US" altLang="zh-TW" sz="3600" kern="100" dirty="0" smtClean="0">
                <a:solidFill>
                  <a:prstClr val="black"/>
                </a:solidFill>
                <a:latin typeface="Calibri"/>
                <a:ea typeface="標楷體"/>
                <a:cs typeface="Times New Roman"/>
              </a:rPr>
              <a:t>  </a:t>
            </a:r>
            <a:r>
              <a:rPr lang="en-US" altLang="zh-TW" sz="3600" kern="100" dirty="0" err="1" smtClean="0">
                <a:solidFill>
                  <a:prstClr val="black"/>
                </a:solidFill>
                <a:latin typeface="Calibri"/>
                <a:ea typeface="標楷體"/>
                <a:cs typeface="Times New Roman"/>
              </a:rPr>
              <a:t>hei</a:t>
            </a:r>
            <a:r>
              <a:rPr lang="en-US" altLang="zh-TW" sz="3600" kern="100" dirty="0" err="1" smtClean="0">
                <a:solidFill>
                  <a:srgbClr val="FF0000"/>
                </a:solidFill>
                <a:latin typeface="Calibri"/>
                <a:ea typeface="標楷體"/>
                <a:cs typeface="Times New Roman"/>
              </a:rPr>
              <a:t>mo:n</a:t>
            </a:r>
            <a:r>
              <a:rPr lang="en-US" altLang="zh-TW" sz="3600" kern="100" dirty="0" smtClean="0">
                <a:solidFill>
                  <a:prstClr val="black"/>
                </a:solidFill>
                <a:latin typeface="Calibri"/>
                <a:ea typeface="標楷體"/>
                <a:cs typeface="Times New Roman"/>
              </a:rPr>
              <a:t>   ton  </a:t>
            </a:r>
            <a:r>
              <a:rPr lang="en-US" altLang="zh-TW" sz="3600" kern="100" dirty="0" err="1" smtClean="0">
                <a:solidFill>
                  <a:srgbClr val="00B0F0"/>
                </a:solidFill>
                <a:latin typeface="Calibri"/>
                <a:ea typeface="標楷體"/>
                <a:cs typeface="Times New Roman"/>
              </a:rPr>
              <a:t>e</a:t>
            </a:r>
            <a:r>
              <a:rPr lang="en-US" altLang="zh-TW" sz="3600" kern="100" dirty="0" err="1" smtClean="0">
                <a:solidFill>
                  <a:prstClr val="black"/>
                </a:solidFill>
                <a:latin typeface="Calibri"/>
                <a:ea typeface="標楷體"/>
                <a:cs typeface="Times New Roman"/>
              </a:rPr>
              <a:t>pi</a:t>
            </a:r>
            <a:r>
              <a:rPr lang="en-US" altLang="zh-TW" sz="3600" kern="100" dirty="0" err="1" smtClean="0">
                <a:solidFill>
                  <a:srgbClr val="FF0000"/>
                </a:solidFill>
                <a:latin typeface="Calibri"/>
                <a:ea typeface="標楷體"/>
                <a:cs typeface="Times New Roman"/>
              </a:rPr>
              <a:t>u:</a:t>
            </a:r>
            <a:r>
              <a:rPr lang="en-US" altLang="zh-TW" sz="3600" kern="100" dirty="0" err="1" smtClean="0">
                <a:solidFill>
                  <a:prstClr val="black"/>
                </a:solidFill>
                <a:latin typeface="Calibri"/>
                <a:ea typeface="標楷體"/>
                <a:cs typeface="Times New Roman"/>
              </a:rPr>
              <a:t>si</a:t>
            </a:r>
            <a:r>
              <a:rPr lang="en-US" altLang="zh-TW" sz="3600" kern="100" dirty="0" err="1" smtClean="0">
                <a:solidFill>
                  <a:srgbClr val="00B0F0"/>
                </a:solidFill>
                <a:latin typeface="Calibri"/>
                <a:ea typeface="標楷體"/>
                <a:cs typeface="Times New Roman"/>
              </a:rPr>
              <a:t>on</a:t>
            </a:r>
            <a:endParaRPr lang="en-US" altLang="zh-TW" sz="3600" kern="100" dirty="0" smtClean="0">
              <a:solidFill>
                <a:srgbClr val="00B0F0"/>
              </a:solidFill>
              <a:latin typeface="Calibri"/>
              <a:ea typeface="標楷體"/>
              <a:cs typeface="Times New Roman"/>
            </a:endParaRPr>
          </a:p>
          <a:p>
            <a:pPr lvl="0">
              <a:buClr>
                <a:srgbClr val="0BD0D9"/>
              </a:buClr>
            </a:pPr>
            <a:r>
              <a:rPr lang="zh-TW" altLang="zh-TW" sz="3600" kern="100" dirty="0" smtClean="0">
                <a:solidFill>
                  <a:prstClr val="black"/>
                </a:solidFill>
                <a:latin typeface="Calibri"/>
                <a:ea typeface="標楷體"/>
                <a:cs typeface="Times New Roman"/>
              </a:rPr>
              <a:t>我們</a:t>
            </a:r>
            <a:r>
              <a:rPr lang="zh-TW" altLang="zh-TW" sz="3600" kern="100" dirty="0">
                <a:solidFill>
                  <a:prstClr val="black"/>
                </a:solidFill>
                <a:latin typeface="Calibri"/>
                <a:ea typeface="標楷體"/>
                <a:cs typeface="Times New Roman"/>
              </a:rPr>
              <a:t>日用的食物</a:t>
            </a:r>
            <a:r>
              <a:rPr lang="zh-TW" altLang="zh-TW" sz="3600" kern="100" dirty="0" smtClean="0">
                <a:solidFill>
                  <a:prstClr val="black"/>
                </a:solidFill>
                <a:latin typeface="Calibri"/>
                <a:ea typeface="標楷體"/>
                <a:cs typeface="Times New Roman"/>
              </a:rPr>
              <a:t>，</a:t>
            </a:r>
            <a:endParaRPr lang="en-US" altLang="zh-TW" sz="3600" kern="100" dirty="0" smtClean="0">
              <a:solidFill>
                <a:prstClr val="black"/>
              </a:solidFill>
              <a:latin typeface="Calibri"/>
              <a:ea typeface="標楷體"/>
              <a:cs typeface="Times New Roman"/>
            </a:endParaRPr>
          </a:p>
          <a:p>
            <a:pPr lvl="0">
              <a:buClr>
                <a:srgbClr val="0BD0D9"/>
              </a:buClr>
            </a:pPr>
            <a:r>
              <a:rPr lang="el-GR" altLang="zh-TW" sz="4800" kern="0" dirty="0" smtClean="0">
                <a:solidFill>
                  <a:prstClr val="black"/>
                </a:solidFill>
                <a:latin typeface="Bwgrkl"/>
                <a:cs typeface="Bwgrkl"/>
              </a:rPr>
              <a:t>do.j </a:t>
            </a:r>
            <a:r>
              <a:rPr lang="el-GR" altLang="zh-TW" sz="4800" kern="0" dirty="0">
                <a:latin typeface="Bwgrkl"/>
                <a:cs typeface="Bwgrkl"/>
              </a:rPr>
              <a:t>h</a:t>
            </a:r>
            <a:r>
              <a:rPr lang="el-GR" altLang="zh-TW" sz="4800" kern="0" dirty="0">
                <a:solidFill>
                  <a:prstClr val="black"/>
                </a:solidFill>
                <a:latin typeface="Bwgrkl"/>
                <a:cs typeface="Bwgrkl"/>
              </a:rPr>
              <a:t>`</a:t>
            </a:r>
            <a:r>
              <a:rPr lang="el-GR" altLang="zh-TW" sz="4800" kern="0" dirty="0">
                <a:solidFill>
                  <a:srgbClr val="FF0000"/>
                </a:solidFill>
                <a:latin typeface="Bwgrkl"/>
                <a:cs typeface="Bwgrkl"/>
              </a:rPr>
              <a:t>mi/n</a:t>
            </a:r>
            <a:r>
              <a:rPr lang="el-GR" altLang="zh-TW" sz="4800" kern="0" dirty="0">
                <a:solidFill>
                  <a:prstClr val="black"/>
                </a:solidFill>
                <a:latin typeface="Bwgrkl"/>
                <a:cs typeface="Bwgrkl"/>
              </a:rPr>
              <a:t> </a:t>
            </a:r>
            <a:r>
              <a:rPr lang="el-GR" altLang="zh-TW" sz="4800" kern="0" dirty="0">
                <a:solidFill>
                  <a:srgbClr val="FF0000"/>
                </a:solidFill>
                <a:latin typeface="Bwgrkl"/>
                <a:cs typeface="Bwgrkl"/>
              </a:rPr>
              <a:t>sh,</a:t>
            </a:r>
            <a:r>
              <a:rPr lang="el-GR" altLang="zh-TW" sz="4800" kern="0" dirty="0">
                <a:solidFill>
                  <a:prstClr val="black"/>
                </a:solidFill>
                <a:latin typeface="Bwgrkl"/>
                <a:cs typeface="Bwgrkl"/>
              </a:rPr>
              <a:t>me</a:t>
            </a:r>
            <a:r>
              <a:rPr lang="el-GR" altLang="zh-TW" sz="4800" kern="0" dirty="0">
                <a:solidFill>
                  <a:srgbClr val="00B0F0"/>
                </a:solidFill>
                <a:latin typeface="Bwgrkl"/>
                <a:cs typeface="Bwgrkl"/>
              </a:rPr>
              <a:t>ron</a:t>
            </a:r>
            <a:r>
              <a:rPr lang="el-GR" altLang="zh-TW" sz="4800" kern="0" dirty="0">
                <a:solidFill>
                  <a:prstClr val="black"/>
                </a:solidFill>
                <a:latin typeface="Bwgrkl"/>
                <a:cs typeface="Bwgrkl"/>
              </a:rPr>
              <a:t>)</a:t>
            </a:r>
            <a:endParaRPr lang="zh-TW" altLang="zh-TW" sz="4800" kern="100" dirty="0">
              <a:solidFill>
                <a:prstClr val="black"/>
              </a:solidFill>
              <a:latin typeface="Calibri"/>
              <a:cs typeface="Times New Roman"/>
            </a:endParaRPr>
          </a:p>
          <a:p>
            <a:pPr lvl="0">
              <a:buClr>
                <a:srgbClr val="0BD0D9"/>
              </a:buClr>
            </a:pPr>
            <a:r>
              <a:rPr lang="en-US" altLang="zh-TW" sz="3600" kern="100" dirty="0" smtClean="0">
                <a:solidFill>
                  <a:prstClr val="black"/>
                </a:solidFill>
                <a:latin typeface="Calibri"/>
                <a:ea typeface="標楷體"/>
                <a:cs typeface="Times New Roman"/>
              </a:rPr>
              <a:t>Dos  </a:t>
            </a:r>
            <a:r>
              <a:rPr lang="en-US" altLang="zh-TW" sz="3600" kern="100" dirty="0" err="1" smtClean="0">
                <a:solidFill>
                  <a:prstClr val="black"/>
                </a:solidFill>
                <a:latin typeface="Calibri"/>
                <a:ea typeface="標楷體"/>
                <a:cs typeface="Times New Roman"/>
              </a:rPr>
              <a:t>hei</a:t>
            </a:r>
            <a:r>
              <a:rPr lang="en-US" altLang="zh-TW" sz="3600" kern="100" dirty="0" err="1" smtClean="0">
                <a:solidFill>
                  <a:srgbClr val="FF0000"/>
                </a:solidFill>
                <a:latin typeface="Calibri"/>
                <a:ea typeface="標楷體"/>
                <a:cs typeface="Times New Roman"/>
              </a:rPr>
              <a:t>min</a:t>
            </a:r>
            <a:r>
              <a:rPr lang="en-US" altLang="zh-TW" sz="3600" kern="100" dirty="0" smtClean="0">
                <a:solidFill>
                  <a:prstClr val="black"/>
                </a:solidFill>
                <a:latin typeface="Calibri"/>
                <a:ea typeface="標楷體"/>
                <a:cs typeface="Times New Roman"/>
              </a:rPr>
              <a:t>  </a:t>
            </a:r>
            <a:r>
              <a:rPr lang="en-US" altLang="zh-TW" sz="3600" kern="100" dirty="0" err="1" smtClean="0">
                <a:solidFill>
                  <a:srgbClr val="FF0000"/>
                </a:solidFill>
                <a:latin typeface="Calibri"/>
                <a:ea typeface="標楷體"/>
                <a:cs typeface="Times New Roman"/>
              </a:rPr>
              <a:t>sei</a:t>
            </a:r>
            <a:r>
              <a:rPr lang="en-US" altLang="zh-TW" sz="3600" kern="100" dirty="0" err="1" smtClean="0">
                <a:solidFill>
                  <a:prstClr val="black"/>
                </a:solidFill>
                <a:latin typeface="Calibri"/>
                <a:ea typeface="標楷體"/>
                <a:cs typeface="Times New Roman"/>
              </a:rPr>
              <a:t>me</a:t>
            </a:r>
            <a:r>
              <a:rPr lang="en-US" altLang="zh-TW" sz="3600" kern="100" dirty="0" err="1" smtClean="0">
                <a:solidFill>
                  <a:srgbClr val="00B0F0"/>
                </a:solidFill>
                <a:latin typeface="Calibri"/>
                <a:ea typeface="標楷體"/>
                <a:cs typeface="Times New Roman"/>
              </a:rPr>
              <a:t>ron</a:t>
            </a:r>
            <a:endParaRPr lang="en-US" altLang="zh-TW" sz="3600" kern="100" dirty="0" smtClean="0">
              <a:solidFill>
                <a:srgbClr val="00B0F0"/>
              </a:solidFill>
              <a:latin typeface="Calibri"/>
              <a:ea typeface="標楷體"/>
              <a:cs typeface="Times New Roman"/>
            </a:endParaRPr>
          </a:p>
          <a:p>
            <a:pPr lvl="0">
              <a:buClr>
                <a:srgbClr val="0BD0D9"/>
              </a:buClr>
            </a:pPr>
            <a:r>
              <a:rPr lang="zh-TW" altLang="zh-TW" sz="3600" kern="100" dirty="0" smtClean="0">
                <a:solidFill>
                  <a:prstClr val="black"/>
                </a:solidFill>
                <a:latin typeface="Calibri"/>
                <a:ea typeface="標楷體"/>
                <a:cs typeface="Times New Roman"/>
              </a:rPr>
              <a:t>今日</a:t>
            </a:r>
            <a:r>
              <a:rPr lang="zh-TW" altLang="zh-TW" sz="3600" kern="100" dirty="0">
                <a:solidFill>
                  <a:prstClr val="black"/>
                </a:solidFill>
                <a:latin typeface="Calibri"/>
                <a:ea typeface="標楷體"/>
                <a:cs typeface="Times New Roman"/>
              </a:rPr>
              <a:t>祢必給我們；</a:t>
            </a:r>
            <a:endParaRPr lang="zh-TW" altLang="zh-TW" sz="3600" kern="100" dirty="0">
              <a:solidFill>
                <a:prstClr val="black"/>
              </a:solidFill>
              <a:latin typeface="Calibri"/>
              <a:cs typeface="Times New Roman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8304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動詞、分詞、不定詞</a:t>
            </a:r>
            <a:r>
              <a:rPr lang="zh-TW" altLang="en-US" dirty="0"/>
              <a:t>（</a:t>
            </a:r>
            <a:r>
              <a:rPr lang="en-US" altLang="zh-TW" dirty="0" smtClean="0"/>
              <a:t>1/7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TW" altLang="en-US" sz="4400" dirty="0" smtClean="0"/>
              <a:t>動詞</a:t>
            </a:r>
            <a:endParaRPr lang="en-US" altLang="zh-TW" sz="4400" dirty="0" smtClean="0"/>
          </a:p>
          <a:p>
            <a:r>
              <a:rPr lang="zh-TW" altLang="en-US" sz="4000" dirty="0" smtClean="0">
                <a:hlinkClick r:id="rId2" action="ppaction://hlinkfile"/>
              </a:rPr>
              <a:t>希臘文速成</a:t>
            </a:r>
            <a:r>
              <a:rPr lang="en-US" altLang="zh-TW" sz="4000" dirty="0" smtClean="0">
                <a:hlinkClick r:id="rId2" action="ppaction://hlinkfile"/>
              </a:rPr>
              <a:t>12</a:t>
            </a:r>
            <a:r>
              <a:rPr lang="zh-TW" altLang="en-US" sz="4000" dirty="0" smtClean="0">
                <a:hlinkClick r:id="rId2" action="ppaction://hlinkfile"/>
              </a:rPr>
              <a:t>文法翻譯表</a:t>
            </a:r>
            <a:r>
              <a:rPr lang="en-US" altLang="zh-TW" sz="4000" dirty="0" smtClean="0">
                <a:hlinkClick r:id="rId2" action="ppaction://hlinkfile"/>
              </a:rPr>
              <a:t>.</a:t>
            </a:r>
            <a:r>
              <a:rPr lang="en-US" altLang="zh-TW" sz="4000" dirty="0" err="1" smtClean="0">
                <a:hlinkClick r:id="rId2" action="ppaction://hlinkfile"/>
              </a:rPr>
              <a:t>docx</a:t>
            </a:r>
            <a:endParaRPr lang="en-US" altLang="zh-TW" sz="4000" dirty="0" smtClean="0"/>
          </a:p>
          <a:p>
            <a:r>
              <a:rPr lang="zh-TW" altLang="en-US" sz="4000" dirty="0"/>
              <a:t>「行淫婦人的故事</a:t>
            </a:r>
            <a:r>
              <a:rPr lang="zh-TW" altLang="en-US" sz="4000" dirty="0" smtClean="0"/>
              <a:t>」（約</a:t>
            </a:r>
            <a:r>
              <a:rPr lang="en-US" altLang="zh-TW" sz="4000" dirty="0" smtClean="0"/>
              <a:t>8</a:t>
            </a:r>
            <a:r>
              <a:rPr lang="zh-TW" altLang="en-US" sz="4000" dirty="0" smtClean="0"/>
              <a:t>：</a:t>
            </a:r>
            <a:r>
              <a:rPr lang="en-US" altLang="zh-TW" sz="4000" dirty="0" smtClean="0"/>
              <a:t>11</a:t>
            </a:r>
            <a:r>
              <a:rPr lang="zh-TW" altLang="en-US" sz="4000" dirty="0" smtClean="0"/>
              <a:t>）</a:t>
            </a:r>
            <a:endParaRPr lang="en-US" altLang="zh-TW" sz="4000" dirty="0" smtClean="0"/>
          </a:p>
          <a:p>
            <a:r>
              <a:rPr lang="zh-TW" altLang="en-US" sz="4000" dirty="0" smtClean="0"/>
              <a:t>動詞＝主詞＋動詞，所以要與主詞的人稱與數要一致。</a:t>
            </a:r>
            <a:endParaRPr lang="en-US" altLang="zh-TW" sz="4000" dirty="0" smtClean="0"/>
          </a:p>
          <a:p>
            <a:pPr lvl="1"/>
            <a:r>
              <a:rPr lang="en-US" altLang="zh-TW" sz="4000" dirty="0" smtClean="0">
                <a:latin typeface="Bwgrkl" pitchFamily="2" charset="0"/>
              </a:rPr>
              <a:t>h=n o` </a:t>
            </a:r>
            <a:r>
              <a:rPr lang="en-US" altLang="zh-TW" sz="4000" dirty="0" err="1" smtClean="0">
                <a:latin typeface="Bwgrkl" pitchFamily="2" charset="0"/>
              </a:rPr>
              <a:t>lo,goj</a:t>
            </a:r>
            <a:r>
              <a:rPr lang="zh-TW" altLang="en-US" sz="4000" dirty="0" smtClean="0">
                <a:latin typeface="Bwgrkl" pitchFamily="2" charset="0"/>
              </a:rPr>
              <a:t> </a:t>
            </a:r>
            <a:r>
              <a:rPr lang="zh-TW" altLang="en-US" sz="2800" dirty="0" smtClean="0">
                <a:latin typeface="Bwgrkl" pitchFamily="2" charset="0"/>
              </a:rPr>
              <a:t>一直有道</a:t>
            </a:r>
            <a:r>
              <a:rPr lang="zh-TW" altLang="en-US" sz="4000" dirty="0" smtClean="0">
                <a:latin typeface="Bwgrkl" pitchFamily="2" charset="0"/>
              </a:rPr>
              <a:t>（約</a:t>
            </a:r>
            <a:r>
              <a:rPr lang="en-US" altLang="zh-TW" sz="4000" dirty="0" smtClean="0">
                <a:latin typeface="Bwgrkl" pitchFamily="2" charset="0"/>
              </a:rPr>
              <a:t>1</a:t>
            </a:r>
            <a:r>
              <a:rPr lang="zh-TW" altLang="en-US" sz="4000" dirty="0" smtClean="0">
                <a:latin typeface="Bwgrkl" pitchFamily="2" charset="0"/>
              </a:rPr>
              <a:t>：</a:t>
            </a:r>
            <a:r>
              <a:rPr lang="en-US" altLang="zh-TW" sz="4000" dirty="0" smtClean="0">
                <a:latin typeface="Bwgrkl" pitchFamily="2" charset="0"/>
              </a:rPr>
              <a:t>1</a:t>
            </a:r>
            <a:r>
              <a:rPr lang="zh-TW" altLang="en-US" sz="4000" dirty="0" smtClean="0">
                <a:latin typeface="Bwgrkl" pitchFamily="2" charset="0"/>
              </a:rPr>
              <a:t>）</a:t>
            </a:r>
            <a:endParaRPr lang="en-US" altLang="zh-TW" sz="4000" dirty="0" smtClean="0">
              <a:latin typeface="Bwgrkl" pitchFamily="2" charset="0"/>
            </a:endParaRPr>
          </a:p>
          <a:p>
            <a:pPr lvl="1"/>
            <a:r>
              <a:rPr lang="zh-TW" altLang="en-US" sz="4000" dirty="0">
                <a:latin typeface="Bwgrkl" pitchFamily="2" charset="0"/>
              </a:rPr>
              <a:t>動詞沒有性別</a:t>
            </a:r>
            <a:endParaRPr lang="zh-TW" altLang="en-US" sz="4000" dirty="0" smtClean="0">
              <a:latin typeface="Bwgrkl" pitchFamily="2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146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動詞、分詞、不定詞（</a:t>
            </a:r>
            <a:r>
              <a:rPr lang="en-US" altLang="zh-TW" dirty="0" smtClean="0"/>
              <a:t>2/7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動詞有下列變化：</a:t>
            </a:r>
            <a:r>
              <a:rPr lang="zh-TW" altLang="en-US" dirty="0" smtClean="0">
                <a:solidFill>
                  <a:srgbClr val="FF0000"/>
                </a:solidFill>
              </a:rPr>
              <a:t>語態</a:t>
            </a:r>
            <a:r>
              <a:rPr lang="en-US" altLang="zh-TW" dirty="0" smtClean="0">
                <a:solidFill>
                  <a:srgbClr val="FF0000"/>
                </a:solidFill>
              </a:rPr>
              <a:t>(voice)</a:t>
            </a:r>
            <a:r>
              <a:rPr lang="zh-TW" altLang="en-US" dirty="0" smtClean="0">
                <a:solidFill>
                  <a:srgbClr val="FF0000"/>
                </a:solidFill>
              </a:rPr>
              <a:t>、語氣</a:t>
            </a:r>
            <a:r>
              <a:rPr lang="en-US" altLang="zh-TW" dirty="0" smtClean="0">
                <a:solidFill>
                  <a:srgbClr val="FF0000"/>
                </a:solidFill>
              </a:rPr>
              <a:t>(mood)</a:t>
            </a:r>
            <a:r>
              <a:rPr lang="zh-TW" altLang="en-US" dirty="0" smtClean="0">
                <a:solidFill>
                  <a:srgbClr val="FF0000"/>
                </a:solidFill>
              </a:rPr>
              <a:t>、時態</a:t>
            </a:r>
            <a:r>
              <a:rPr lang="en-US" altLang="zh-TW" dirty="0" smtClean="0">
                <a:solidFill>
                  <a:srgbClr val="FF0000"/>
                </a:solidFill>
              </a:rPr>
              <a:t>(tense)</a:t>
            </a:r>
          </a:p>
          <a:p>
            <a:r>
              <a:rPr lang="zh-TW" altLang="en-US" dirty="0" smtClean="0">
                <a:solidFill>
                  <a:srgbClr val="FF0000"/>
                </a:solidFill>
              </a:rPr>
              <a:t>語態</a:t>
            </a:r>
            <a:r>
              <a:rPr lang="zh-TW" altLang="en-US" dirty="0" smtClean="0"/>
              <a:t>又分主動</a:t>
            </a:r>
            <a:r>
              <a:rPr lang="en-US" altLang="zh-TW" dirty="0" smtClean="0"/>
              <a:t>(active)</a:t>
            </a:r>
            <a:r>
              <a:rPr lang="zh-TW" altLang="en-US" dirty="0" smtClean="0"/>
              <a:t>、關身</a:t>
            </a:r>
            <a:r>
              <a:rPr lang="en-US" altLang="zh-TW" dirty="0" smtClean="0"/>
              <a:t>(middle)</a:t>
            </a:r>
            <a:r>
              <a:rPr lang="zh-TW" altLang="en-US" dirty="0" smtClean="0"/>
              <a:t>、被動</a:t>
            </a:r>
            <a:r>
              <a:rPr lang="en-US" altLang="zh-TW" dirty="0" smtClean="0"/>
              <a:t>(passive)</a:t>
            </a:r>
            <a:r>
              <a:rPr lang="zh-TW" altLang="en-US" dirty="0" smtClean="0"/>
              <a:t>。</a:t>
            </a:r>
          </a:p>
          <a:p>
            <a:r>
              <a:rPr lang="zh-TW" altLang="en-US" dirty="0" smtClean="0">
                <a:solidFill>
                  <a:srgbClr val="FF0000"/>
                </a:solidFill>
              </a:rPr>
              <a:t>語氣</a:t>
            </a:r>
            <a:r>
              <a:rPr lang="zh-TW" altLang="en-US" dirty="0" smtClean="0"/>
              <a:t>又分直說</a:t>
            </a:r>
            <a:r>
              <a:rPr lang="en-US" altLang="zh-TW" dirty="0" smtClean="0"/>
              <a:t>(indicative)</a:t>
            </a:r>
            <a:r>
              <a:rPr lang="zh-TW" altLang="en-US" dirty="0" smtClean="0"/>
              <a:t>、假設</a:t>
            </a:r>
            <a:r>
              <a:rPr lang="en-US" altLang="zh-TW" dirty="0" smtClean="0"/>
              <a:t>(subjunctive)</a:t>
            </a:r>
            <a:r>
              <a:rPr lang="zh-TW" altLang="en-US" dirty="0" smtClean="0"/>
              <a:t>、期望</a:t>
            </a:r>
            <a:r>
              <a:rPr lang="en-US" altLang="zh-TW" dirty="0" smtClean="0"/>
              <a:t>(optative)</a:t>
            </a:r>
            <a:r>
              <a:rPr lang="zh-TW" altLang="en-US" dirty="0" smtClean="0"/>
              <a:t>、命令</a:t>
            </a:r>
            <a:r>
              <a:rPr lang="en-US" altLang="zh-TW" dirty="0" smtClean="0"/>
              <a:t>(imperative)</a:t>
            </a:r>
            <a:r>
              <a:rPr lang="zh-TW" altLang="en-US" dirty="0" smtClean="0"/>
              <a:t>。</a:t>
            </a:r>
          </a:p>
          <a:p>
            <a:r>
              <a:rPr lang="zh-TW" altLang="en-US" dirty="0" smtClean="0">
                <a:solidFill>
                  <a:srgbClr val="FF0000"/>
                </a:solidFill>
              </a:rPr>
              <a:t>時態</a:t>
            </a:r>
            <a:r>
              <a:rPr lang="zh-TW" altLang="en-US" dirty="0" smtClean="0"/>
              <a:t>又分現在</a:t>
            </a:r>
            <a:r>
              <a:rPr lang="en-US" altLang="zh-TW" dirty="0" smtClean="0"/>
              <a:t>(present)</a:t>
            </a:r>
            <a:r>
              <a:rPr lang="zh-TW" altLang="en-US" dirty="0" smtClean="0"/>
              <a:t>、（不定）過去</a:t>
            </a:r>
            <a:r>
              <a:rPr lang="en-US" altLang="zh-TW" dirty="0" smtClean="0"/>
              <a:t>(aorist)</a:t>
            </a:r>
            <a:r>
              <a:rPr lang="zh-TW" altLang="en-US" dirty="0" smtClean="0"/>
              <a:t>、未來</a:t>
            </a:r>
            <a:r>
              <a:rPr lang="en-US" altLang="zh-TW" dirty="0" smtClean="0"/>
              <a:t>(future)</a:t>
            </a:r>
            <a:r>
              <a:rPr lang="zh-TW" altLang="en-US" dirty="0" smtClean="0"/>
              <a:t>、不完成</a:t>
            </a:r>
            <a:r>
              <a:rPr lang="en-US" altLang="zh-TW" dirty="0" smtClean="0"/>
              <a:t>(imperfect)</a:t>
            </a:r>
            <a:r>
              <a:rPr lang="zh-TW" altLang="en-US" dirty="0" smtClean="0"/>
              <a:t>、（過去）完成</a:t>
            </a:r>
            <a:r>
              <a:rPr lang="en-US" altLang="zh-TW" dirty="0" smtClean="0"/>
              <a:t>(pluperfect and perfect)</a:t>
            </a:r>
          </a:p>
          <a:p>
            <a:r>
              <a:rPr lang="zh-TW" altLang="en-US" dirty="0" smtClean="0">
                <a:solidFill>
                  <a:srgbClr val="FF0000"/>
                </a:solidFill>
              </a:rPr>
              <a:t>說話者的角度，決定了要使用的動詞時態，不一定與讀者的角度相同。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347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動詞、分詞、不定詞（</a:t>
            </a:r>
            <a:r>
              <a:rPr lang="en-US" altLang="zh-TW" dirty="0" smtClean="0"/>
              <a:t>3/7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動詞有下列變化：</a:t>
            </a:r>
            <a:r>
              <a:rPr lang="zh-TW" altLang="en-US" dirty="0" smtClean="0">
                <a:solidFill>
                  <a:srgbClr val="FF0000"/>
                </a:solidFill>
              </a:rPr>
              <a:t>語態</a:t>
            </a:r>
            <a:r>
              <a:rPr lang="en-US" altLang="zh-TW" dirty="0" smtClean="0">
                <a:solidFill>
                  <a:srgbClr val="FF0000"/>
                </a:solidFill>
              </a:rPr>
              <a:t>(voice)</a:t>
            </a:r>
            <a:r>
              <a:rPr lang="zh-TW" altLang="en-US" dirty="0" smtClean="0"/>
              <a:t>、語氣</a:t>
            </a:r>
            <a:r>
              <a:rPr lang="en-US" altLang="zh-TW" dirty="0" smtClean="0"/>
              <a:t>(mood)</a:t>
            </a:r>
            <a:r>
              <a:rPr lang="zh-TW" altLang="en-US" dirty="0" smtClean="0"/>
              <a:t>、時態</a:t>
            </a:r>
            <a:r>
              <a:rPr lang="en-US" altLang="zh-TW" dirty="0" smtClean="0"/>
              <a:t>(tense)</a:t>
            </a:r>
          </a:p>
          <a:p>
            <a:pPr lvl="1"/>
            <a:r>
              <a:rPr lang="zh-TW" altLang="en-US" dirty="0" smtClean="0">
                <a:solidFill>
                  <a:srgbClr val="FF0000"/>
                </a:solidFill>
              </a:rPr>
              <a:t>主動</a:t>
            </a:r>
            <a:r>
              <a:rPr lang="en-US" altLang="zh-TW" dirty="0" smtClean="0">
                <a:solidFill>
                  <a:srgbClr val="FF0000"/>
                </a:solidFill>
              </a:rPr>
              <a:t>(active)</a:t>
            </a:r>
            <a:r>
              <a:rPr lang="zh-TW" altLang="en-US" dirty="0" smtClean="0"/>
              <a:t>：</a:t>
            </a:r>
            <a:r>
              <a:rPr lang="en-US" altLang="zh-TW" dirty="0" err="1" smtClean="0">
                <a:latin typeface="Bwgrkl"/>
                <a:cs typeface="Times New Roman"/>
              </a:rPr>
              <a:t>lu,w</a:t>
            </a:r>
            <a:r>
              <a:rPr lang="zh-TW" altLang="en-US" dirty="0" smtClean="0">
                <a:latin typeface="Bwgrkl"/>
                <a:cs typeface="Times New Roman"/>
              </a:rPr>
              <a:t> 。</a:t>
            </a:r>
            <a:r>
              <a:rPr lang="en-US" altLang="zh-TW" dirty="0" err="1" smtClean="0">
                <a:latin typeface="Bwgrkl"/>
                <a:cs typeface="Times New Roman"/>
              </a:rPr>
              <a:t>ou-toj</a:t>
            </a:r>
            <a:r>
              <a:rPr lang="en-US" altLang="zh-TW" dirty="0" smtClean="0">
                <a:latin typeface="Bwgrkl"/>
                <a:cs typeface="Times New Roman"/>
              </a:rPr>
              <a:t> h=</a:t>
            </a:r>
            <a:r>
              <a:rPr lang="en-US" altLang="zh-TW" dirty="0" err="1" smtClean="0">
                <a:latin typeface="Bwgrkl"/>
                <a:cs typeface="Times New Roman"/>
              </a:rPr>
              <a:t>lqen</a:t>
            </a:r>
            <a:r>
              <a:rPr lang="en-US" altLang="zh-TW" dirty="0" smtClean="0">
                <a:latin typeface="Bwgrkl"/>
                <a:cs typeface="Times New Roman"/>
              </a:rPr>
              <a:t> </a:t>
            </a:r>
            <a:r>
              <a:rPr lang="zh-TW" altLang="en-US" dirty="0" smtClean="0">
                <a:latin typeface="Bwgrkl"/>
                <a:cs typeface="Times New Roman"/>
              </a:rPr>
              <a:t>這人來（約</a:t>
            </a:r>
            <a:r>
              <a:rPr lang="en-US" altLang="zh-TW" dirty="0" smtClean="0">
                <a:latin typeface="Bwgrkl"/>
                <a:cs typeface="Times New Roman"/>
              </a:rPr>
              <a:t>1</a:t>
            </a:r>
            <a:r>
              <a:rPr lang="zh-TW" altLang="en-US" dirty="0" smtClean="0">
                <a:latin typeface="Bwgrkl"/>
                <a:cs typeface="Times New Roman"/>
              </a:rPr>
              <a:t>：</a:t>
            </a:r>
            <a:r>
              <a:rPr lang="en-US" altLang="zh-TW" dirty="0" smtClean="0">
                <a:latin typeface="Bwgrkl"/>
                <a:cs typeface="Times New Roman"/>
              </a:rPr>
              <a:t>7</a:t>
            </a:r>
            <a:r>
              <a:rPr lang="zh-TW" altLang="en-US" dirty="0" smtClean="0">
                <a:latin typeface="Bwgrkl"/>
                <a:cs typeface="Times New Roman"/>
              </a:rPr>
              <a:t>）</a:t>
            </a:r>
            <a:endParaRPr lang="en-US" altLang="zh-TW" dirty="0"/>
          </a:p>
          <a:p>
            <a:pPr lvl="1"/>
            <a:r>
              <a:rPr lang="zh-TW" altLang="en-US" dirty="0" smtClean="0">
                <a:solidFill>
                  <a:srgbClr val="FF0000"/>
                </a:solidFill>
              </a:rPr>
              <a:t>關身</a:t>
            </a:r>
            <a:r>
              <a:rPr lang="en-US" altLang="zh-TW" dirty="0" smtClean="0">
                <a:solidFill>
                  <a:srgbClr val="FF0000"/>
                </a:solidFill>
              </a:rPr>
              <a:t>(middle)</a:t>
            </a:r>
            <a:r>
              <a:rPr lang="zh-TW" altLang="en-US" dirty="0" smtClean="0"/>
              <a:t>：</a:t>
            </a:r>
            <a:r>
              <a:rPr lang="en-US" altLang="zh-TW" dirty="0" err="1">
                <a:latin typeface="Bwgrkl"/>
                <a:cs typeface="Times New Roman"/>
              </a:rPr>
              <a:t>lu,omai</a:t>
            </a:r>
            <a:r>
              <a:rPr lang="zh-TW" altLang="zh-TW" dirty="0" smtClean="0">
                <a:latin typeface="Calibri"/>
                <a:cs typeface="Times New Roman"/>
              </a:rPr>
              <a:t>關</a:t>
            </a:r>
            <a:r>
              <a:rPr lang="zh-TW" altLang="zh-TW" dirty="0">
                <a:latin typeface="Calibri"/>
                <a:cs typeface="Times New Roman"/>
              </a:rPr>
              <a:t>身語態有強調主詞主動的意思，類似主動語態，但是與主詞更「關身」（密且相關、相互影響）。也可以表示「將要」、「正在」的意思。作為強調主詞時</a:t>
            </a:r>
            <a:r>
              <a:rPr lang="zh-TW" altLang="zh-TW" dirty="0" smtClean="0">
                <a:latin typeface="Calibri"/>
                <a:cs typeface="Times New Roman"/>
              </a:rPr>
              <a:t>，</a:t>
            </a:r>
            <a:r>
              <a:rPr lang="zh-TW" altLang="en-US" dirty="0" smtClean="0">
                <a:latin typeface="Calibri"/>
                <a:cs typeface="Times New Roman"/>
              </a:rPr>
              <a:t>可以加上「自己」</a:t>
            </a:r>
            <a:r>
              <a:rPr lang="zh-TW" altLang="zh-TW" dirty="0" smtClean="0">
                <a:latin typeface="Calibri"/>
                <a:cs typeface="Times New Roman"/>
              </a:rPr>
              <a:t>。</a:t>
            </a:r>
            <a:r>
              <a:rPr lang="en-US" dirty="0" err="1">
                <a:latin typeface="Bwgrkl" pitchFamily="2" charset="0"/>
              </a:rPr>
              <a:t>avpelqw.n</a:t>
            </a:r>
            <a:r>
              <a:rPr lang="en-US" dirty="0">
                <a:latin typeface="Bwgrkl" pitchFamily="2" charset="0"/>
              </a:rPr>
              <a:t> </a:t>
            </a:r>
            <a:r>
              <a:rPr lang="en-US" dirty="0" err="1" smtClean="0">
                <a:latin typeface="Bwgrkl" pitchFamily="2" charset="0"/>
              </a:rPr>
              <a:t>avph,gxato</a:t>
            </a:r>
            <a:r>
              <a:rPr lang="en-US" dirty="0" smtClean="0">
                <a:latin typeface="Bwgrkl" pitchFamily="2" charset="0"/>
              </a:rPr>
              <a:t> </a:t>
            </a:r>
            <a:r>
              <a:rPr lang="zh-TW" altLang="en-US" dirty="0" smtClean="0">
                <a:latin typeface="Bwgrkl" pitchFamily="2" charset="0"/>
              </a:rPr>
              <a:t>他出去吊死自己</a:t>
            </a:r>
            <a:r>
              <a:rPr lang="zh-TW" altLang="en-US" dirty="0" smtClean="0">
                <a:latin typeface="Bwgrkl" pitchFamily="2" charset="0"/>
                <a:cs typeface="Times New Roman"/>
              </a:rPr>
              <a:t>（太</a:t>
            </a:r>
            <a:r>
              <a:rPr lang="en-US" altLang="zh-TW" dirty="0" smtClean="0">
                <a:latin typeface="Bwgrkl" pitchFamily="2" charset="0"/>
                <a:cs typeface="Times New Roman"/>
              </a:rPr>
              <a:t>27</a:t>
            </a:r>
            <a:r>
              <a:rPr lang="zh-TW" altLang="en-US" dirty="0" smtClean="0">
                <a:latin typeface="Bwgrkl" pitchFamily="2" charset="0"/>
                <a:cs typeface="Times New Roman"/>
              </a:rPr>
              <a:t>：</a:t>
            </a:r>
            <a:r>
              <a:rPr lang="en-US" altLang="zh-TW" dirty="0" smtClean="0">
                <a:latin typeface="Bwgrkl" pitchFamily="2" charset="0"/>
                <a:cs typeface="Times New Roman"/>
              </a:rPr>
              <a:t>5</a:t>
            </a:r>
            <a:r>
              <a:rPr lang="zh-TW" altLang="en-US" dirty="0" smtClean="0">
                <a:latin typeface="Bwgrkl" pitchFamily="2" charset="0"/>
                <a:cs typeface="Times New Roman"/>
              </a:rPr>
              <a:t>）</a:t>
            </a:r>
            <a:endParaRPr lang="en-US" altLang="zh-TW" dirty="0"/>
          </a:p>
          <a:p>
            <a:pPr lvl="1"/>
            <a:r>
              <a:rPr lang="zh-TW" altLang="en-US" dirty="0" smtClean="0">
                <a:solidFill>
                  <a:srgbClr val="FF0000"/>
                </a:solidFill>
              </a:rPr>
              <a:t>被動</a:t>
            </a:r>
            <a:r>
              <a:rPr lang="en-US" altLang="zh-TW" dirty="0" smtClean="0">
                <a:solidFill>
                  <a:srgbClr val="FF0000"/>
                </a:solidFill>
              </a:rPr>
              <a:t>(passive)</a:t>
            </a:r>
            <a:r>
              <a:rPr lang="zh-TW" altLang="en-US" dirty="0" smtClean="0"/>
              <a:t>：</a:t>
            </a:r>
            <a:r>
              <a:rPr lang="zh-TW" altLang="zh-TW" dirty="0">
                <a:latin typeface="Calibri"/>
                <a:cs typeface="Times New Roman"/>
              </a:rPr>
              <a:t>表示「被（動作）」</a:t>
            </a:r>
            <a:r>
              <a:rPr lang="zh-TW" altLang="zh-TW" dirty="0" smtClean="0">
                <a:latin typeface="Calibri"/>
                <a:cs typeface="Times New Roman"/>
              </a:rPr>
              <a:t>。</a:t>
            </a:r>
            <a:r>
              <a:rPr lang="en-US" altLang="zh-TW" dirty="0" err="1" smtClean="0">
                <a:latin typeface="Bwgrkl" pitchFamily="2" charset="0"/>
                <a:cs typeface="Times New Roman"/>
              </a:rPr>
              <a:t>avpestalme,noj</a:t>
            </a:r>
            <a:r>
              <a:rPr lang="en-US" altLang="zh-TW" dirty="0" smtClean="0">
                <a:latin typeface="Bwgrkl" pitchFamily="2" charset="0"/>
                <a:cs typeface="Times New Roman"/>
              </a:rPr>
              <a:t> para. </a:t>
            </a:r>
            <a:r>
              <a:rPr lang="en-US" altLang="zh-TW" dirty="0" err="1" smtClean="0">
                <a:latin typeface="Bwgrkl" pitchFamily="2" charset="0"/>
                <a:cs typeface="Times New Roman"/>
              </a:rPr>
              <a:t>qeou</a:t>
            </a:r>
            <a:r>
              <a:rPr lang="en-US" altLang="zh-TW" dirty="0" smtClean="0">
                <a:latin typeface="Bwgrkl" pitchFamily="2" charset="0"/>
                <a:cs typeface="Times New Roman"/>
              </a:rPr>
              <a:t>/ </a:t>
            </a:r>
            <a:r>
              <a:rPr lang="zh-TW" altLang="en-US" dirty="0" smtClean="0">
                <a:latin typeface="Bwgrkl" pitchFamily="2" charset="0"/>
                <a:cs typeface="Times New Roman"/>
              </a:rPr>
              <a:t>被神差遣（約</a:t>
            </a:r>
            <a:r>
              <a:rPr lang="en-US" altLang="zh-TW" dirty="0" smtClean="0">
                <a:latin typeface="Bwgrkl" pitchFamily="2" charset="0"/>
                <a:cs typeface="Times New Roman"/>
              </a:rPr>
              <a:t>1</a:t>
            </a:r>
            <a:r>
              <a:rPr lang="zh-TW" altLang="en-US" dirty="0" smtClean="0">
                <a:latin typeface="Bwgrkl" pitchFamily="2" charset="0"/>
                <a:cs typeface="Times New Roman"/>
              </a:rPr>
              <a:t>：</a:t>
            </a:r>
            <a:r>
              <a:rPr lang="en-US" altLang="zh-TW" dirty="0" smtClean="0">
                <a:latin typeface="Bwgrkl" pitchFamily="2" charset="0"/>
                <a:cs typeface="Times New Roman"/>
              </a:rPr>
              <a:t>6</a:t>
            </a:r>
            <a:r>
              <a:rPr lang="zh-TW" altLang="en-US" dirty="0" smtClean="0">
                <a:latin typeface="Bwgrkl" pitchFamily="2" charset="0"/>
                <a:cs typeface="Times New Roman"/>
              </a:rPr>
              <a:t>）。</a:t>
            </a:r>
            <a:r>
              <a:rPr lang="zh-TW" altLang="zh-TW" dirty="0" smtClean="0">
                <a:latin typeface="Calibri"/>
                <a:cs typeface="Times New Roman"/>
              </a:rPr>
              <a:t>但</a:t>
            </a:r>
            <a:r>
              <a:rPr lang="zh-TW" altLang="zh-TW" dirty="0">
                <a:latin typeface="Calibri"/>
                <a:cs typeface="Times New Roman"/>
              </a:rPr>
              <a:t>有些動詞是被動語態，卻有主動意思，如</a:t>
            </a:r>
            <a:r>
              <a:rPr lang="en-US" altLang="zh-TW" sz="2800" dirty="0" err="1">
                <a:latin typeface="Bwgrkl"/>
                <a:cs typeface="Times New Roman"/>
              </a:rPr>
              <a:t>avpekri,qhn</a:t>
            </a:r>
            <a:r>
              <a:rPr lang="zh-TW" altLang="zh-TW" sz="2000" kern="0" dirty="0">
                <a:latin typeface="Times New Roman"/>
                <a:cs typeface="Times New Roman"/>
              </a:rPr>
              <a:t>（回答；幾乎都是過去</a:t>
            </a:r>
            <a:r>
              <a:rPr lang="zh-TW" altLang="zh-TW" sz="2000" kern="0" dirty="0" smtClean="0">
                <a:latin typeface="Times New Roman"/>
                <a:cs typeface="Times New Roman"/>
              </a:rPr>
              <a:t>時態</a:t>
            </a:r>
            <a:r>
              <a:rPr lang="zh-TW" altLang="en-US" sz="2000" kern="0" dirty="0" smtClean="0">
                <a:latin typeface="Times New Roman"/>
                <a:cs typeface="Times New Roman"/>
              </a:rPr>
              <a:t>；徒</a:t>
            </a:r>
            <a:r>
              <a:rPr lang="en-US" altLang="zh-TW" sz="2000" kern="0" dirty="0" smtClean="0">
                <a:latin typeface="Times New Roman"/>
                <a:cs typeface="Times New Roman"/>
              </a:rPr>
              <a:t>22</a:t>
            </a:r>
            <a:r>
              <a:rPr lang="zh-TW" altLang="en-US" sz="2000" kern="0" dirty="0" smtClean="0">
                <a:latin typeface="Times New Roman"/>
                <a:cs typeface="Times New Roman"/>
              </a:rPr>
              <a:t>：</a:t>
            </a:r>
            <a:r>
              <a:rPr lang="en-US" altLang="zh-TW" sz="2000" kern="0" dirty="0" smtClean="0">
                <a:latin typeface="Times New Roman"/>
                <a:cs typeface="Times New Roman"/>
              </a:rPr>
              <a:t>8</a:t>
            </a:r>
            <a:r>
              <a:rPr lang="zh-TW" altLang="en-US" sz="2000" kern="0" dirty="0" smtClean="0">
                <a:latin typeface="Times New Roman"/>
                <a:cs typeface="Times New Roman"/>
              </a:rPr>
              <a:t>；</a:t>
            </a:r>
            <a:r>
              <a:rPr lang="en-US" altLang="zh-TW" sz="2000" kern="0" dirty="0" smtClean="0">
                <a:latin typeface="Times New Roman"/>
                <a:cs typeface="Times New Roman"/>
              </a:rPr>
              <a:t>25</a:t>
            </a:r>
            <a:r>
              <a:rPr lang="zh-TW" altLang="en-US" sz="2000" kern="0" dirty="0" smtClean="0">
                <a:latin typeface="Times New Roman"/>
                <a:cs typeface="Times New Roman"/>
              </a:rPr>
              <a:t>：</a:t>
            </a:r>
            <a:r>
              <a:rPr lang="en-US" altLang="zh-TW" sz="2000" kern="0" dirty="0" smtClean="0">
                <a:latin typeface="Times New Roman"/>
                <a:cs typeface="Times New Roman"/>
              </a:rPr>
              <a:t>16</a:t>
            </a:r>
            <a:r>
              <a:rPr lang="zh-TW" altLang="zh-TW" sz="2000" kern="0" dirty="0" smtClean="0">
                <a:latin typeface="Times New Roman"/>
                <a:cs typeface="Times New Roman"/>
              </a:rPr>
              <a:t>）。</a:t>
            </a:r>
            <a:endParaRPr lang="zh-TW" altLang="en-US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106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動詞、分詞、不定詞（</a:t>
            </a:r>
            <a:r>
              <a:rPr lang="en-US" altLang="zh-TW" dirty="0" smtClean="0"/>
              <a:t>4/7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動詞有下列變化：語態</a:t>
            </a:r>
            <a:r>
              <a:rPr lang="en-US" altLang="zh-TW" dirty="0" smtClean="0"/>
              <a:t>(voice)</a:t>
            </a:r>
            <a:r>
              <a:rPr lang="zh-TW" altLang="en-US" dirty="0" smtClean="0"/>
              <a:t>、</a:t>
            </a:r>
            <a:r>
              <a:rPr lang="zh-TW" altLang="en-US" dirty="0" smtClean="0">
                <a:solidFill>
                  <a:srgbClr val="FF0000"/>
                </a:solidFill>
              </a:rPr>
              <a:t>語氣</a:t>
            </a:r>
            <a:r>
              <a:rPr lang="en-US" altLang="zh-TW" dirty="0" smtClean="0">
                <a:solidFill>
                  <a:srgbClr val="FF0000"/>
                </a:solidFill>
              </a:rPr>
              <a:t>(mood)</a:t>
            </a:r>
            <a:r>
              <a:rPr lang="zh-TW" altLang="en-US" dirty="0" smtClean="0"/>
              <a:t>、時態</a:t>
            </a:r>
            <a:r>
              <a:rPr lang="en-US" altLang="zh-TW" dirty="0" smtClean="0"/>
              <a:t>(tense)</a:t>
            </a:r>
          </a:p>
          <a:p>
            <a:r>
              <a:rPr lang="zh-TW" altLang="en-US" dirty="0" smtClean="0">
                <a:solidFill>
                  <a:srgbClr val="FF0000"/>
                </a:solidFill>
              </a:rPr>
              <a:t>直說</a:t>
            </a:r>
            <a:r>
              <a:rPr lang="en-US" altLang="zh-TW" dirty="0" smtClean="0">
                <a:solidFill>
                  <a:srgbClr val="FF0000"/>
                </a:solidFill>
              </a:rPr>
              <a:t>(indicative)</a:t>
            </a:r>
            <a:r>
              <a:rPr lang="zh-TW" altLang="en-US" dirty="0" smtClean="0"/>
              <a:t>：</a:t>
            </a:r>
            <a:r>
              <a:rPr lang="en-US" altLang="zh-TW" dirty="0" smtClean="0">
                <a:latin typeface="Bwgrkl" pitchFamily="2" charset="0"/>
              </a:rPr>
              <a:t>h=n o` </a:t>
            </a:r>
            <a:r>
              <a:rPr lang="en-US" altLang="zh-TW" dirty="0" err="1" smtClean="0">
                <a:latin typeface="Bwgrkl" pitchFamily="2" charset="0"/>
              </a:rPr>
              <a:t>lo,goj</a:t>
            </a:r>
            <a:r>
              <a:rPr lang="zh-TW" altLang="en-US" dirty="0" smtClean="0">
                <a:latin typeface="Bwgrkl" pitchFamily="2" charset="0"/>
              </a:rPr>
              <a:t>（約</a:t>
            </a:r>
            <a:r>
              <a:rPr lang="en-US" altLang="zh-TW" dirty="0" smtClean="0">
                <a:latin typeface="Bwgrkl" pitchFamily="2" charset="0"/>
              </a:rPr>
              <a:t>1</a:t>
            </a:r>
            <a:r>
              <a:rPr lang="zh-TW" altLang="en-US" dirty="0" smtClean="0">
                <a:latin typeface="Bwgrkl" pitchFamily="2" charset="0"/>
              </a:rPr>
              <a:t>：</a:t>
            </a:r>
            <a:r>
              <a:rPr lang="en-US" altLang="zh-TW" dirty="0" smtClean="0">
                <a:latin typeface="Bwgrkl" pitchFamily="2" charset="0"/>
              </a:rPr>
              <a:t>1</a:t>
            </a:r>
            <a:r>
              <a:rPr lang="zh-TW" altLang="en-US" dirty="0" smtClean="0">
                <a:latin typeface="Bwgrkl" pitchFamily="2" charset="0"/>
              </a:rPr>
              <a:t>）</a:t>
            </a:r>
            <a:endParaRPr lang="en-US" altLang="zh-TW" dirty="0"/>
          </a:p>
          <a:p>
            <a:r>
              <a:rPr lang="zh-TW" altLang="en-US" dirty="0" smtClean="0">
                <a:solidFill>
                  <a:srgbClr val="FF0000"/>
                </a:solidFill>
              </a:rPr>
              <a:t>假設</a:t>
            </a:r>
            <a:r>
              <a:rPr lang="en-US" altLang="zh-TW" dirty="0" smtClean="0">
                <a:solidFill>
                  <a:srgbClr val="FF0000"/>
                </a:solidFill>
              </a:rPr>
              <a:t>(subjunctive)</a:t>
            </a:r>
            <a:r>
              <a:rPr lang="zh-TW" altLang="en-US" dirty="0" smtClean="0"/>
              <a:t>：如果、勸服、讓、可以。</a:t>
            </a:r>
            <a:r>
              <a:rPr lang="en-US" dirty="0" err="1">
                <a:latin typeface="Bwgrkl" pitchFamily="2" charset="0"/>
              </a:rPr>
              <a:t>eiv</a:t>
            </a:r>
            <a:r>
              <a:rPr lang="en-US" dirty="0">
                <a:latin typeface="Bwgrkl" pitchFamily="2" charset="0"/>
              </a:rPr>
              <a:t> </a:t>
            </a:r>
            <a:r>
              <a:rPr lang="en-US" dirty="0" err="1" smtClean="0">
                <a:latin typeface="Bwgrkl" pitchFamily="2" charset="0"/>
              </a:rPr>
              <a:t>evpisteu,ete</a:t>
            </a:r>
            <a:r>
              <a:rPr lang="en-US" dirty="0" smtClean="0">
                <a:latin typeface="Bwgrkl" pitchFamily="2" charset="0"/>
              </a:rPr>
              <a:t> </a:t>
            </a:r>
            <a:r>
              <a:rPr lang="en-US" dirty="0" err="1">
                <a:latin typeface="Bwgrkl" pitchFamily="2" charset="0"/>
              </a:rPr>
              <a:t>Mwu?sei</a:t>
            </a:r>
            <a:r>
              <a:rPr lang="en-US" dirty="0" smtClean="0">
                <a:latin typeface="Bwgrkl" pitchFamily="2" charset="0"/>
              </a:rPr>
              <a:t>/</a:t>
            </a:r>
            <a:r>
              <a:rPr lang="zh-TW" altLang="en-US" sz="2000" dirty="0" smtClean="0">
                <a:latin typeface="Bwgrkl" pitchFamily="2" charset="0"/>
              </a:rPr>
              <a:t>如果你們相信摩西</a:t>
            </a:r>
            <a:r>
              <a:rPr lang="zh-TW" altLang="en-US" dirty="0" smtClean="0">
                <a:latin typeface="Bwgrkl" pitchFamily="2" charset="0"/>
              </a:rPr>
              <a:t>（約</a:t>
            </a:r>
            <a:r>
              <a:rPr lang="en-US" altLang="zh-TW" dirty="0" smtClean="0">
                <a:latin typeface="Bwgrkl" pitchFamily="2" charset="0"/>
              </a:rPr>
              <a:t>5</a:t>
            </a:r>
            <a:r>
              <a:rPr lang="zh-TW" altLang="en-US" dirty="0" smtClean="0">
                <a:latin typeface="Bwgrkl" pitchFamily="2" charset="0"/>
              </a:rPr>
              <a:t>：</a:t>
            </a:r>
            <a:r>
              <a:rPr lang="en-US" altLang="zh-TW" dirty="0" smtClean="0">
                <a:latin typeface="Bwgrkl" pitchFamily="2" charset="0"/>
              </a:rPr>
              <a:t>46</a:t>
            </a:r>
            <a:r>
              <a:rPr lang="zh-TW" altLang="en-US" dirty="0" smtClean="0">
                <a:latin typeface="Bwgrkl" pitchFamily="2" charset="0"/>
              </a:rPr>
              <a:t>）</a:t>
            </a:r>
            <a:endParaRPr lang="en-US" altLang="zh-TW" dirty="0"/>
          </a:p>
          <a:p>
            <a:r>
              <a:rPr lang="zh-TW" altLang="en-US" dirty="0" smtClean="0">
                <a:solidFill>
                  <a:srgbClr val="FF0000"/>
                </a:solidFill>
              </a:rPr>
              <a:t>期望</a:t>
            </a:r>
            <a:r>
              <a:rPr lang="en-US" altLang="zh-TW" dirty="0" smtClean="0">
                <a:solidFill>
                  <a:srgbClr val="FF0000"/>
                </a:solidFill>
              </a:rPr>
              <a:t>(optative)</a:t>
            </a:r>
            <a:r>
              <a:rPr lang="zh-TW" altLang="en-US" dirty="0" smtClean="0"/>
              <a:t>：願、希望。</a:t>
            </a:r>
            <a:r>
              <a:rPr lang="pt-BR" dirty="0">
                <a:latin typeface="Bwgrkl" pitchFamily="2" charset="0"/>
              </a:rPr>
              <a:t>dw,|h e;leoj o` </a:t>
            </a:r>
            <a:r>
              <a:rPr lang="pt-BR" dirty="0" smtClean="0">
                <a:latin typeface="Bwgrkl" pitchFamily="2" charset="0"/>
              </a:rPr>
              <a:t>ku,rioj</a:t>
            </a:r>
            <a:r>
              <a:rPr lang="zh-TW" altLang="en-US" sz="2000" dirty="0" smtClean="0">
                <a:latin typeface="Bwgrkl" pitchFamily="2" charset="0"/>
              </a:rPr>
              <a:t>願主賜福</a:t>
            </a:r>
            <a:r>
              <a:rPr lang="zh-TW" altLang="en-US" dirty="0" smtClean="0"/>
              <a:t>（提後</a:t>
            </a:r>
            <a:r>
              <a:rPr lang="en-US" altLang="zh-TW" dirty="0" smtClean="0"/>
              <a:t>1</a:t>
            </a:r>
            <a:r>
              <a:rPr lang="zh-TW" altLang="en-US" dirty="0" smtClean="0"/>
              <a:t>：</a:t>
            </a:r>
            <a:r>
              <a:rPr lang="en-US" altLang="zh-TW" dirty="0" smtClean="0"/>
              <a:t>16</a:t>
            </a:r>
            <a:r>
              <a:rPr lang="zh-TW" altLang="en-US" dirty="0" smtClean="0"/>
              <a:t>）</a:t>
            </a:r>
            <a:endParaRPr lang="en-US" altLang="zh-TW" dirty="0"/>
          </a:p>
          <a:p>
            <a:r>
              <a:rPr lang="zh-TW" altLang="en-US" dirty="0" smtClean="0">
                <a:solidFill>
                  <a:srgbClr val="FF0000"/>
                </a:solidFill>
              </a:rPr>
              <a:t>命令</a:t>
            </a:r>
            <a:r>
              <a:rPr lang="en-US" altLang="zh-TW" dirty="0" smtClean="0">
                <a:solidFill>
                  <a:srgbClr val="FF0000"/>
                </a:solidFill>
              </a:rPr>
              <a:t>(imperative)</a:t>
            </a:r>
            <a:r>
              <a:rPr lang="zh-TW" altLang="en-US" dirty="0" smtClean="0"/>
              <a:t>：必、一定。耶穌講話常用。</a:t>
            </a:r>
            <a:r>
              <a:rPr lang="en-US" altLang="zh-TW" dirty="0" smtClean="0">
                <a:latin typeface="Bwgrkl" pitchFamily="2" charset="0"/>
              </a:rPr>
              <a:t>a=</a:t>
            </a:r>
            <a:r>
              <a:rPr lang="en-US" altLang="zh-TW" dirty="0" err="1" smtClean="0">
                <a:latin typeface="Bwgrkl" pitchFamily="2" charset="0"/>
              </a:rPr>
              <a:t>ron</a:t>
            </a:r>
            <a:r>
              <a:rPr lang="en-US" altLang="zh-TW" dirty="0" smtClean="0">
                <a:latin typeface="Bwgrkl" pitchFamily="2" charset="0"/>
              </a:rPr>
              <a:t> </a:t>
            </a:r>
            <a:r>
              <a:rPr lang="en-US" altLang="zh-TW" dirty="0" err="1" smtClean="0">
                <a:latin typeface="Bwgrkl" pitchFamily="2" charset="0"/>
              </a:rPr>
              <a:t>to.n</a:t>
            </a:r>
            <a:r>
              <a:rPr lang="en-US" altLang="zh-TW" dirty="0" smtClean="0">
                <a:latin typeface="Bwgrkl" pitchFamily="2" charset="0"/>
              </a:rPr>
              <a:t> </a:t>
            </a:r>
            <a:r>
              <a:rPr lang="en-US" altLang="zh-TW" dirty="0" err="1" smtClean="0">
                <a:latin typeface="Bwgrkl" pitchFamily="2" charset="0"/>
              </a:rPr>
              <a:t>kra,batto,n</a:t>
            </a:r>
            <a:r>
              <a:rPr lang="en-US" altLang="zh-TW" dirty="0" smtClean="0">
                <a:latin typeface="Bwgrkl" pitchFamily="2" charset="0"/>
              </a:rPr>
              <a:t> </a:t>
            </a:r>
            <a:r>
              <a:rPr lang="en-US" altLang="zh-TW" dirty="0" err="1" smtClean="0">
                <a:latin typeface="Bwgrkl" pitchFamily="2" charset="0"/>
              </a:rPr>
              <a:t>sou</a:t>
            </a:r>
            <a:r>
              <a:rPr lang="en-US" altLang="zh-TW" dirty="0" smtClean="0">
                <a:latin typeface="Bwgrkl" pitchFamily="2" charset="0"/>
              </a:rPr>
              <a:t> kai. </a:t>
            </a:r>
            <a:r>
              <a:rPr lang="en-US" altLang="zh-TW" dirty="0" err="1" smtClean="0">
                <a:latin typeface="Bwgrkl" pitchFamily="2" charset="0"/>
              </a:rPr>
              <a:t>peripa,tei</a:t>
            </a:r>
            <a:r>
              <a:rPr lang="zh-TW" altLang="en-US" sz="2000" dirty="0" smtClean="0">
                <a:latin typeface="Bwgrkl" pitchFamily="2" charset="0"/>
              </a:rPr>
              <a:t>拿起墊被！走一走！</a:t>
            </a:r>
            <a:r>
              <a:rPr lang="zh-TW" altLang="en-US" dirty="0" smtClean="0">
                <a:latin typeface="Bwgrkl" pitchFamily="2" charset="0"/>
              </a:rPr>
              <a:t>（約</a:t>
            </a:r>
            <a:r>
              <a:rPr lang="en-US" altLang="zh-TW" dirty="0" smtClean="0">
                <a:latin typeface="Bwgrkl" pitchFamily="2" charset="0"/>
              </a:rPr>
              <a:t>5</a:t>
            </a:r>
            <a:r>
              <a:rPr lang="zh-TW" altLang="en-US" dirty="0" smtClean="0">
                <a:latin typeface="Bwgrkl" pitchFamily="2" charset="0"/>
              </a:rPr>
              <a:t>：</a:t>
            </a:r>
            <a:r>
              <a:rPr lang="en-US" altLang="zh-TW" dirty="0" smtClean="0">
                <a:latin typeface="Bwgrkl" pitchFamily="2" charset="0"/>
              </a:rPr>
              <a:t>11</a:t>
            </a:r>
            <a:r>
              <a:rPr lang="zh-TW" altLang="en-US" dirty="0" smtClean="0">
                <a:latin typeface="Bwgrkl" pitchFamily="2" charset="0"/>
              </a:rPr>
              <a:t>）</a:t>
            </a:r>
            <a:r>
              <a:rPr lang="zh-TW" altLang="zh-TW" dirty="0">
                <a:solidFill>
                  <a:prstClr val="black"/>
                </a:solidFill>
                <a:cs typeface="Times New Roman"/>
              </a:rPr>
              <a:t>也應用在禱告中，以加強禱告的迫切性</a:t>
            </a:r>
            <a:r>
              <a:rPr lang="zh-TW" altLang="zh-TW" dirty="0" smtClean="0">
                <a:solidFill>
                  <a:prstClr val="black"/>
                </a:solidFill>
                <a:cs typeface="Times New Roman"/>
              </a:rPr>
              <a:t>。</a:t>
            </a:r>
            <a:endParaRPr lang="en-US" altLang="zh-TW" dirty="0" smtClean="0">
              <a:solidFill>
                <a:prstClr val="black"/>
              </a:solidFill>
              <a:cs typeface="Times New Roman"/>
            </a:endParaRPr>
          </a:p>
          <a:p>
            <a:r>
              <a:rPr lang="zh-TW" altLang="en-US" dirty="0">
                <a:solidFill>
                  <a:prstClr val="black"/>
                </a:solidFill>
                <a:cs typeface="Times New Roman"/>
              </a:rPr>
              <a:t>例子</a:t>
            </a:r>
            <a:r>
              <a:rPr lang="zh-TW" altLang="en-US" dirty="0" smtClean="0">
                <a:solidFill>
                  <a:prstClr val="black"/>
                </a:solidFill>
                <a:cs typeface="Times New Roman"/>
              </a:rPr>
              <a:t>：練習不同語氣的「你去死」。</a:t>
            </a:r>
            <a:endParaRPr lang="zh-TW" altLang="en-US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673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動詞、分詞、不定詞（</a:t>
            </a:r>
            <a:r>
              <a:rPr lang="en-US" altLang="zh-TW" dirty="0" smtClean="0"/>
              <a:t>5/7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/>
          </a:bodyPr>
          <a:lstStyle/>
          <a:p>
            <a:r>
              <a:rPr lang="zh-TW" altLang="en-US" dirty="0" smtClean="0"/>
              <a:t>動詞有下列變化：語態</a:t>
            </a:r>
            <a:r>
              <a:rPr lang="en-US" altLang="zh-TW" dirty="0" smtClean="0"/>
              <a:t>(voice)</a:t>
            </a:r>
            <a:r>
              <a:rPr lang="zh-TW" altLang="en-US" dirty="0" smtClean="0"/>
              <a:t>、語氣</a:t>
            </a:r>
            <a:r>
              <a:rPr lang="en-US" altLang="zh-TW" dirty="0" smtClean="0"/>
              <a:t>(mood)</a:t>
            </a:r>
            <a:r>
              <a:rPr lang="zh-TW" altLang="en-US" dirty="0" smtClean="0"/>
              <a:t>、</a:t>
            </a:r>
            <a:r>
              <a:rPr lang="zh-TW" altLang="en-US" dirty="0" smtClean="0">
                <a:solidFill>
                  <a:srgbClr val="FF0000"/>
                </a:solidFill>
              </a:rPr>
              <a:t>時態</a:t>
            </a:r>
            <a:r>
              <a:rPr lang="en-US" altLang="zh-TW" dirty="0" smtClean="0">
                <a:solidFill>
                  <a:srgbClr val="FF0000"/>
                </a:solidFill>
              </a:rPr>
              <a:t>(tense)</a:t>
            </a:r>
          </a:p>
          <a:p>
            <a:r>
              <a:rPr lang="zh-TW" altLang="en-US" dirty="0" smtClean="0">
                <a:solidFill>
                  <a:srgbClr val="FF0000"/>
                </a:solidFill>
              </a:rPr>
              <a:t>現在</a:t>
            </a:r>
            <a:r>
              <a:rPr lang="en-US" altLang="zh-TW" dirty="0" smtClean="0">
                <a:solidFill>
                  <a:srgbClr val="FF0000"/>
                </a:solidFill>
              </a:rPr>
              <a:t>(present): </a:t>
            </a:r>
            <a:r>
              <a:rPr lang="en-US" altLang="zh-TW" dirty="0" err="1" smtClean="0">
                <a:latin typeface="Bwgrkl" pitchFamily="2" charset="0"/>
              </a:rPr>
              <a:t>avmh.n</a:t>
            </a:r>
            <a:r>
              <a:rPr lang="en-US" altLang="zh-TW" dirty="0" smtClean="0">
                <a:latin typeface="Bwgrkl" pitchFamily="2" charset="0"/>
              </a:rPr>
              <a:t> </a:t>
            </a:r>
            <a:r>
              <a:rPr lang="en-US" altLang="zh-TW" dirty="0" err="1" smtClean="0">
                <a:latin typeface="Bwgrkl" pitchFamily="2" charset="0"/>
              </a:rPr>
              <a:t>avmh.n</a:t>
            </a:r>
            <a:r>
              <a:rPr lang="en-US" altLang="zh-TW" dirty="0" smtClean="0">
                <a:latin typeface="Bwgrkl" pitchFamily="2" charset="0"/>
              </a:rPr>
              <a:t> </a:t>
            </a:r>
            <a:r>
              <a:rPr lang="en-US" altLang="zh-TW" dirty="0" err="1" smtClean="0">
                <a:latin typeface="Bwgrkl" pitchFamily="2" charset="0"/>
              </a:rPr>
              <a:t>le,gw</a:t>
            </a:r>
            <a:r>
              <a:rPr lang="en-US" altLang="zh-TW" dirty="0" smtClean="0">
                <a:latin typeface="Bwgrkl" pitchFamily="2" charset="0"/>
              </a:rPr>
              <a:t> </a:t>
            </a:r>
            <a:r>
              <a:rPr lang="en-US" altLang="zh-TW" dirty="0" err="1" smtClean="0">
                <a:latin typeface="Bwgrkl" pitchFamily="2" charset="0"/>
              </a:rPr>
              <a:t>soi</a:t>
            </a:r>
            <a:r>
              <a:rPr lang="zh-TW" altLang="en-US" sz="2200" dirty="0" smtClean="0">
                <a:latin typeface="Bwgrkl" pitchFamily="2" charset="0"/>
              </a:rPr>
              <a:t>我實在告訴你</a:t>
            </a:r>
            <a:r>
              <a:rPr lang="zh-TW" altLang="en-US" dirty="0" smtClean="0">
                <a:latin typeface="Bwgrkl" pitchFamily="2" charset="0"/>
              </a:rPr>
              <a:t>（約</a:t>
            </a:r>
            <a:r>
              <a:rPr lang="en-US" altLang="zh-TW" dirty="0" smtClean="0">
                <a:latin typeface="Bwgrkl" pitchFamily="2" charset="0"/>
              </a:rPr>
              <a:t>3</a:t>
            </a:r>
            <a:r>
              <a:rPr lang="zh-TW" altLang="en-US" dirty="0" smtClean="0">
                <a:latin typeface="Bwgrkl" pitchFamily="2" charset="0"/>
              </a:rPr>
              <a:t>：</a:t>
            </a:r>
            <a:r>
              <a:rPr lang="en-US" altLang="zh-TW" dirty="0" smtClean="0">
                <a:latin typeface="Bwgrkl" pitchFamily="2" charset="0"/>
              </a:rPr>
              <a:t>3</a:t>
            </a:r>
            <a:r>
              <a:rPr lang="zh-TW" altLang="en-US" dirty="0" smtClean="0">
                <a:latin typeface="Bwgrkl" pitchFamily="2" charset="0"/>
              </a:rPr>
              <a:t>）</a:t>
            </a:r>
            <a:endParaRPr lang="en-US" altLang="zh-TW" dirty="0"/>
          </a:p>
          <a:p>
            <a:r>
              <a:rPr lang="zh-TW" altLang="en-US" dirty="0" smtClean="0">
                <a:solidFill>
                  <a:srgbClr val="FF0000"/>
                </a:solidFill>
              </a:rPr>
              <a:t>（不定）過去</a:t>
            </a:r>
            <a:r>
              <a:rPr lang="en-US" altLang="zh-TW" dirty="0" smtClean="0">
                <a:solidFill>
                  <a:srgbClr val="FF0000"/>
                </a:solidFill>
              </a:rPr>
              <a:t>(aorist): </a:t>
            </a:r>
            <a:r>
              <a:rPr lang="en-US" altLang="zh-TW" dirty="0" err="1" smtClean="0">
                <a:latin typeface="Bwgrkl" pitchFamily="2" charset="0"/>
              </a:rPr>
              <a:t>hvrw,thsan</a:t>
            </a:r>
            <a:r>
              <a:rPr lang="en-US" altLang="zh-TW" dirty="0" smtClean="0">
                <a:latin typeface="Bwgrkl" pitchFamily="2" charset="0"/>
              </a:rPr>
              <a:t> </a:t>
            </a:r>
            <a:r>
              <a:rPr lang="en-US" altLang="zh-TW" dirty="0" err="1" smtClean="0">
                <a:latin typeface="Bwgrkl" pitchFamily="2" charset="0"/>
              </a:rPr>
              <a:t>auvto,n</a:t>
            </a:r>
            <a:r>
              <a:rPr lang="zh-TW" altLang="en-US" sz="2200" dirty="0" smtClean="0">
                <a:latin typeface="Bwgrkl" pitchFamily="2" charset="0"/>
              </a:rPr>
              <a:t>他們問他</a:t>
            </a:r>
            <a:r>
              <a:rPr lang="zh-TW" altLang="en-US" dirty="0" smtClean="0">
                <a:latin typeface="Bwgrkl" pitchFamily="2" charset="0"/>
              </a:rPr>
              <a:t>（約</a:t>
            </a:r>
            <a:r>
              <a:rPr lang="en-US" altLang="zh-TW" dirty="0" smtClean="0">
                <a:latin typeface="Bwgrkl" pitchFamily="2" charset="0"/>
              </a:rPr>
              <a:t>1</a:t>
            </a:r>
            <a:r>
              <a:rPr lang="zh-TW" altLang="en-US" dirty="0" smtClean="0">
                <a:latin typeface="Bwgrkl" pitchFamily="2" charset="0"/>
              </a:rPr>
              <a:t>：</a:t>
            </a:r>
            <a:r>
              <a:rPr lang="en-US" altLang="zh-TW" dirty="0" smtClean="0">
                <a:latin typeface="Bwgrkl" pitchFamily="2" charset="0"/>
              </a:rPr>
              <a:t>21</a:t>
            </a:r>
            <a:r>
              <a:rPr lang="zh-TW" altLang="en-US" dirty="0" smtClean="0">
                <a:latin typeface="Bwgrkl" pitchFamily="2" charset="0"/>
              </a:rPr>
              <a:t>）</a:t>
            </a:r>
            <a:endParaRPr lang="en-US" altLang="zh-TW" dirty="0"/>
          </a:p>
          <a:p>
            <a:r>
              <a:rPr lang="zh-TW" altLang="en-US" dirty="0" smtClean="0">
                <a:solidFill>
                  <a:srgbClr val="FF0000"/>
                </a:solidFill>
              </a:rPr>
              <a:t>未來</a:t>
            </a:r>
            <a:r>
              <a:rPr lang="en-US" altLang="zh-TW" dirty="0" smtClean="0">
                <a:solidFill>
                  <a:srgbClr val="FF0000"/>
                </a:solidFill>
              </a:rPr>
              <a:t>(future)</a:t>
            </a:r>
            <a:r>
              <a:rPr lang="zh-TW" altLang="en-US" dirty="0" smtClean="0">
                <a:solidFill>
                  <a:srgbClr val="FF0000"/>
                </a:solidFill>
              </a:rPr>
              <a:t>：</a:t>
            </a:r>
            <a:r>
              <a:rPr lang="zh-TW" altLang="en-US" dirty="0" smtClean="0"/>
              <a:t>「應許」也用未來時態。</a:t>
            </a:r>
            <a:r>
              <a:rPr lang="en-US" altLang="zh-TW" dirty="0" err="1" smtClean="0">
                <a:latin typeface="Bwgrkl" pitchFamily="2" charset="0"/>
              </a:rPr>
              <a:t>ouv</a:t>
            </a:r>
            <a:r>
              <a:rPr lang="en-US" altLang="zh-TW" dirty="0" smtClean="0">
                <a:latin typeface="Bwgrkl" pitchFamily="2" charset="0"/>
              </a:rPr>
              <a:t> </a:t>
            </a:r>
            <a:r>
              <a:rPr lang="en-US" altLang="zh-TW" dirty="0" err="1" smtClean="0">
                <a:latin typeface="Bwgrkl" pitchFamily="2" charset="0"/>
              </a:rPr>
              <a:t>mh</a:t>
            </a:r>
            <a:r>
              <a:rPr lang="en-US" altLang="zh-TW" dirty="0" smtClean="0">
                <a:latin typeface="Bwgrkl" pitchFamily="2" charset="0"/>
              </a:rPr>
              <a:t>. </a:t>
            </a:r>
            <a:r>
              <a:rPr lang="en-US" altLang="zh-TW" dirty="0" err="1" smtClean="0">
                <a:latin typeface="Bwgrkl" pitchFamily="2" charset="0"/>
              </a:rPr>
              <a:t>diyh,sei</a:t>
            </a:r>
            <a:r>
              <a:rPr lang="en-US" altLang="zh-TW" dirty="0" smtClean="0">
                <a:latin typeface="Bwgrkl" pitchFamily="2" charset="0"/>
              </a:rPr>
              <a:t> </a:t>
            </a:r>
            <a:r>
              <a:rPr lang="en-US" altLang="zh-TW" dirty="0" err="1" smtClean="0">
                <a:latin typeface="Bwgrkl" pitchFamily="2" charset="0"/>
              </a:rPr>
              <a:t>eivj</a:t>
            </a:r>
            <a:r>
              <a:rPr lang="en-US" altLang="zh-TW" dirty="0" smtClean="0">
                <a:latin typeface="Bwgrkl" pitchFamily="2" charset="0"/>
              </a:rPr>
              <a:t> </a:t>
            </a:r>
            <a:r>
              <a:rPr lang="en-US" altLang="zh-TW" dirty="0" err="1" smtClean="0">
                <a:latin typeface="Bwgrkl" pitchFamily="2" charset="0"/>
              </a:rPr>
              <a:t>to.n</a:t>
            </a:r>
            <a:r>
              <a:rPr lang="en-US" altLang="zh-TW" dirty="0" smtClean="0">
                <a:latin typeface="Bwgrkl" pitchFamily="2" charset="0"/>
              </a:rPr>
              <a:t> </a:t>
            </a:r>
            <a:r>
              <a:rPr lang="en-US" altLang="zh-TW" dirty="0" err="1" smtClean="0">
                <a:latin typeface="Bwgrkl" pitchFamily="2" charset="0"/>
              </a:rPr>
              <a:t>aivw</a:t>
            </a:r>
            <a:r>
              <a:rPr lang="en-US" altLang="zh-TW" dirty="0" smtClean="0">
                <a:latin typeface="Bwgrkl" pitchFamily="2" charset="0"/>
              </a:rPr>
              <a:t>/</a:t>
            </a:r>
            <a:r>
              <a:rPr lang="en-US" altLang="zh-TW" dirty="0" err="1" smtClean="0">
                <a:latin typeface="Bwgrkl" pitchFamily="2" charset="0"/>
              </a:rPr>
              <a:t>na</a:t>
            </a:r>
            <a:r>
              <a:rPr lang="zh-TW" altLang="en-US" sz="2200" dirty="0" smtClean="0">
                <a:latin typeface="Bwgrkl" pitchFamily="2" charset="0"/>
              </a:rPr>
              <a:t>將來永遠不渴</a:t>
            </a:r>
            <a:r>
              <a:rPr lang="zh-TW" altLang="en-US" dirty="0" smtClean="0">
                <a:latin typeface="Bwgrkl" pitchFamily="2" charset="0"/>
              </a:rPr>
              <a:t>（約</a:t>
            </a:r>
            <a:r>
              <a:rPr lang="en-US" altLang="zh-TW" dirty="0" smtClean="0">
                <a:latin typeface="Bwgrkl" pitchFamily="2" charset="0"/>
              </a:rPr>
              <a:t>4</a:t>
            </a:r>
            <a:r>
              <a:rPr lang="zh-TW" altLang="en-US" dirty="0" smtClean="0">
                <a:latin typeface="Bwgrkl" pitchFamily="2" charset="0"/>
              </a:rPr>
              <a:t>：</a:t>
            </a:r>
            <a:r>
              <a:rPr lang="en-US" altLang="zh-TW" dirty="0" smtClean="0">
                <a:latin typeface="Bwgrkl" pitchFamily="2" charset="0"/>
              </a:rPr>
              <a:t>14</a:t>
            </a:r>
            <a:r>
              <a:rPr lang="zh-TW" altLang="en-US" dirty="0" smtClean="0">
                <a:latin typeface="Bwgrkl" pitchFamily="2" charset="0"/>
              </a:rPr>
              <a:t>）</a:t>
            </a:r>
            <a:endParaRPr lang="en-US" altLang="zh-TW" dirty="0"/>
          </a:p>
          <a:p>
            <a:r>
              <a:rPr lang="zh-TW" altLang="en-US" dirty="0" smtClean="0">
                <a:solidFill>
                  <a:srgbClr val="FF0000"/>
                </a:solidFill>
              </a:rPr>
              <a:t>不完成</a:t>
            </a:r>
            <a:r>
              <a:rPr lang="en-US" altLang="zh-TW" dirty="0" smtClean="0">
                <a:solidFill>
                  <a:srgbClr val="FF0000"/>
                </a:solidFill>
              </a:rPr>
              <a:t>(imperfect):</a:t>
            </a:r>
            <a:r>
              <a:rPr lang="zh-TW" altLang="en-US" dirty="0" smtClean="0"/>
              <a:t>「一直」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r>
              <a:rPr lang="pt-BR" dirty="0">
                <a:latin typeface="Bwgrkl" pitchFamily="2" charset="0"/>
              </a:rPr>
              <a:t>VEn avrch/| h=n o` </a:t>
            </a:r>
            <a:r>
              <a:rPr lang="pt-BR" dirty="0" smtClean="0">
                <a:latin typeface="Bwgrkl" pitchFamily="2" charset="0"/>
              </a:rPr>
              <a:t>lo,goj</a:t>
            </a:r>
            <a:r>
              <a:rPr lang="zh-TW" altLang="en-US" sz="2200" dirty="0" smtClean="0">
                <a:latin typeface="Bwgrkl" pitchFamily="2" charset="0"/>
              </a:rPr>
              <a:t>在起初一直有道</a:t>
            </a:r>
            <a:r>
              <a:rPr lang="zh-TW" altLang="en-US" dirty="0" smtClean="0">
                <a:latin typeface="Bwgrkl" pitchFamily="2" charset="0"/>
              </a:rPr>
              <a:t>（約</a:t>
            </a:r>
            <a:r>
              <a:rPr lang="en-US" altLang="zh-TW" dirty="0">
                <a:latin typeface="Bwgrkl" pitchFamily="2" charset="0"/>
              </a:rPr>
              <a:t>1</a:t>
            </a:r>
            <a:r>
              <a:rPr lang="zh-TW" altLang="en-US" dirty="0" smtClean="0">
                <a:latin typeface="Bwgrkl" pitchFamily="2" charset="0"/>
              </a:rPr>
              <a:t>：</a:t>
            </a:r>
            <a:r>
              <a:rPr lang="en-US" altLang="zh-TW" dirty="0" smtClean="0">
                <a:latin typeface="Bwgrkl" pitchFamily="2" charset="0"/>
              </a:rPr>
              <a:t>1</a:t>
            </a:r>
            <a:r>
              <a:rPr lang="zh-TW" altLang="en-US" dirty="0" smtClean="0">
                <a:latin typeface="Bwgrkl" pitchFamily="2" charset="0"/>
              </a:rPr>
              <a:t>）</a:t>
            </a:r>
            <a:endParaRPr lang="en-US" altLang="zh-TW" dirty="0"/>
          </a:p>
          <a:p>
            <a:r>
              <a:rPr lang="zh-TW" altLang="en-US" dirty="0" smtClean="0">
                <a:solidFill>
                  <a:srgbClr val="FF0000"/>
                </a:solidFill>
              </a:rPr>
              <a:t>（過去）完成</a:t>
            </a:r>
            <a:r>
              <a:rPr lang="en-US" altLang="zh-TW" dirty="0" smtClean="0">
                <a:solidFill>
                  <a:srgbClr val="FF0000"/>
                </a:solidFill>
              </a:rPr>
              <a:t>(pluperfect and perfect)</a:t>
            </a:r>
            <a:r>
              <a:rPr lang="zh-TW" altLang="en-US" dirty="0" smtClean="0"/>
              <a:t>：「已經」</a:t>
            </a:r>
            <a:r>
              <a:rPr lang="en-US" altLang="zh-TW" dirty="0" smtClean="0">
                <a:latin typeface="Bwgrkl" pitchFamily="2" charset="0"/>
              </a:rPr>
              <a:t>nu/n </a:t>
            </a:r>
            <a:r>
              <a:rPr lang="en-US" altLang="zh-TW" dirty="0" err="1" smtClean="0">
                <a:latin typeface="Bwgrkl" pitchFamily="2" charset="0"/>
              </a:rPr>
              <a:t>e;gnwkan</a:t>
            </a:r>
            <a:r>
              <a:rPr lang="zh-TW" altLang="en-US" sz="2200" dirty="0" smtClean="0">
                <a:latin typeface="Bwgrkl" pitchFamily="2" charset="0"/>
              </a:rPr>
              <a:t>現在他們已知道</a:t>
            </a:r>
            <a:r>
              <a:rPr lang="zh-TW" altLang="en-US" dirty="0" smtClean="0">
                <a:latin typeface="Bwgrkl" pitchFamily="2" charset="0"/>
              </a:rPr>
              <a:t>（約</a:t>
            </a:r>
            <a:r>
              <a:rPr lang="en-US" altLang="zh-TW" dirty="0" smtClean="0">
                <a:latin typeface="Bwgrkl" pitchFamily="2" charset="0"/>
              </a:rPr>
              <a:t>17</a:t>
            </a:r>
            <a:r>
              <a:rPr lang="zh-TW" altLang="en-US" dirty="0" smtClean="0">
                <a:latin typeface="Bwgrkl" pitchFamily="2" charset="0"/>
              </a:rPr>
              <a:t>：</a:t>
            </a:r>
            <a:r>
              <a:rPr lang="en-US" altLang="zh-TW" dirty="0" smtClean="0">
                <a:latin typeface="Bwgrkl" pitchFamily="2" charset="0"/>
              </a:rPr>
              <a:t>7</a:t>
            </a:r>
            <a:r>
              <a:rPr lang="zh-TW" altLang="en-US" dirty="0" smtClean="0">
                <a:latin typeface="Bwgrkl" pitchFamily="2" charset="0"/>
              </a:rPr>
              <a:t>）</a:t>
            </a:r>
            <a:endParaRPr lang="en-US" altLang="zh-TW" dirty="0" smtClean="0"/>
          </a:p>
          <a:p>
            <a:r>
              <a:rPr lang="zh-TW" altLang="en-US" dirty="0" smtClean="0"/>
              <a:t>說話者的角度，決定了要使用的動詞時態，不一定與讀者的角度相同。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673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動詞、分詞、不定詞（</a:t>
            </a:r>
            <a:r>
              <a:rPr lang="en-US" altLang="zh-TW" dirty="0" smtClean="0"/>
              <a:t>6/7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0405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zh-TW" sz="3600" kern="100" dirty="0" smtClean="0">
                <a:cs typeface="Times New Roman"/>
              </a:rPr>
              <a:t>分詞</a:t>
            </a:r>
            <a:endParaRPr lang="en-US" altLang="zh-TW" sz="3600" kern="100" dirty="0" smtClean="0">
              <a:cs typeface="Times New Roman"/>
            </a:endParaRPr>
          </a:p>
          <a:p>
            <a:r>
              <a:rPr lang="zh-TW" altLang="zh-TW" sz="3000" kern="100" dirty="0" smtClean="0">
                <a:cs typeface="Times New Roman"/>
              </a:rPr>
              <a:t>是</a:t>
            </a:r>
            <a:r>
              <a:rPr lang="zh-TW" altLang="zh-TW" sz="3000" kern="100" dirty="0">
                <a:cs typeface="Times New Roman"/>
              </a:rPr>
              <a:t>由動詞變化而來，功用大致像英文的動名詞。</a:t>
            </a:r>
          </a:p>
          <a:p>
            <a:r>
              <a:rPr lang="zh-TW" altLang="zh-TW" sz="3000" kern="100" dirty="0">
                <a:cs typeface="Times New Roman"/>
              </a:rPr>
              <a:t>分詞可以作為</a:t>
            </a:r>
            <a:r>
              <a:rPr lang="zh-TW" altLang="zh-TW" sz="3000" kern="100" dirty="0" smtClean="0">
                <a:cs typeface="Times New Roman"/>
              </a:rPr>
              <a:t>動詞</a:t>
            </a:r>
            <a:r>
              <a:rPr lang="en-US" altLang="zh-TW" sz="3000" kern="100" dirty="0" smtClean="0">
                <a:cs typeface="Times New Roman"/>
              </a:rPr>
              <a:t> (</a:t>
            </a:r>
            <a:r>
              <a:rPr lang="en-US" altLang="zh-TW" sz="3000" kern="100" dirty="0" err="1" smtClean="0">
                <a:latin typeface="Bwgrkl" pitchFamily="2" charset="0"/>
                <a:cs typeface="Times New Roman"/>
              </a:rPr>
              <a:t>para,gwn</a:t>
            </a:r>
            <a:r>
              <a:rPr lang="en-US" altLang="zh-TW" sz="3000" kern="100" dirty="0" smtClean="0">
                <a:latin typeface="Bwgrkl" pitchFamily="2" charset="0"/>
                <a:cs typeface="Times New Roman"/>
              </a:rPr>
              <a:t> </a:t>
            </a:r>
            <a:r>
              <a:rPr lang="en-US" altLang="zh-TW" sz="3000" kern="100" dirty="0" err="1" smtClean="0">
                <a:latin typeface="Bwgrkl" pitchFamily="2" charset="0"/>
                <a:cs typeface="Times New Roman"/>
              </a:rPr>
              <a:t>ei</a:t>
            </a:r>
            <a:r>
              <a:rPr lang="en-US" altLang="zh-TW" sz="3000" kern="100" dirty="0" smtClean="0">
                <a:latin typeface="Bwgrkl" pitchFamily="2" charset="0"/>
                <a:cs typeface="Times New Roman"/>
              </a:rPr>
              <a:t>=den </a:t>
            </a:r>
            <a:r>
              <a:rPr lang="en-US" altLang="zh-TW" sz="3000" kern="100" dirty="0" err="1" smtClean="0">
                <a:latin typeface="Bwgrkl" pitchFamily="2" charset="0"/>
                <a:cs typeface="Times New Roman"/>
              </a:rPr>
              <a:t>Leu.n</a:t>
            </a:r>
            <a:r>
              <a:rPr lang="zh-TW" altLang="en-US" sz="3000" kern="100" dirty="0" smtClean="0">
                <a:latin typeface="Bwgrkl" pitchFamily="2" charset="0"/>
                <a:cs typeface="Times New Roman"/>
              </a:rPr>
              <a:t> </a:t>
            </a:r>
            <a:r>
              <a:rPr lang="zh-TW" altLang="en-US" sz="2000" kern="100" dirty="0" smtClean="0">
                <a:latin typeface="Bwgrkl" pitchFamily="2" charset="0"/>
                <a:cs typeface="Times New Roman"/>
              </a:rPr>
              <a:t>他經過時看見利未</a:t>
            </a:r>
            <a:r>
              <a:rPr lang="zh-TW" altLang="en-US" sz="3000" kern="100" dirty="0" smtClean="0">
                <a:cs typeface="Times New Roman"/>
              </a:rPr>
              <a:t>可</a:t>
            </a:r>
            <a:r>
              <a:rPr lang="en-US" altLang="zh-TW" sz="3000" kern="100" dirty="0" smtClean="0">
                <a:cs typeface="Times New Roman"/>
              </a:rPr>
              <a:t>2</a:t>
            </a:r>
            <a:r>
              <a:rPr lang="zh-TW" altLang="en-US" sz="3000" kern="100" dirty="0" smtClean="0">
                <a:cs typeface="Times New Roman"/>
              </a:rPr>
              <a:t>：</a:t>
            </a:r>
            <a:r>
              <a:rPr lang="en-US" altLang="zh-TW" sz="3000" kern="100" dirty="0" smtClean="0">
                <a:cs typeface="Times New Roman"/>
              </a:rPr>
              <a:t>14)</a:t>
            </a:r>
            <a:r>
              <a:rPr lang="zh-TW" altLang="zh-TW" sz="3000" kern="100" dirty="0" smtClean="0">
                <a:cs typeface="Times New Roman"/>
              </a:rPr>
              <a:t>、名詞</a:t>
            </a:r>
            <a:r>
              <a:rPr lang="zh-TW" altLang="en-US" sz="3000" kern="100" dirty="0" smtClean="0">
                <a:cs typeface="Times New Roman"/>
              </a:rPr>
              <a:t>（</a:t>
            </a:r>
            <a:r>
              <a:rPr lang="en-US" altLang="zh-TW" sz="3000" kern="100" dirty="0" smtClean="0">
                <a:latin typeface="Bwgrkl" pitchFamily="2" charset="0"/>
                <a:cs typeface="Times New Roman"/>
              </a:rPr>
              <a:t>ta/j o` </a:t>
            </a:r>
            <a:r>
              <a:rPr lang="en-US" altLang="zh-TW" sz="3000" kern="100" dirty="0" err="1" smtClean="0">
                <a:latin typeface="Bwgrkl" pitchFamily="2" charset="0"/>
                <a:cs typeface="Times New Roman"/>
              </a:rPr>
              <a:t>tisteu,wn</a:t>
            </a:r>
            <a:r>
              <a:rPr lang="en-US" altLang="zh-TW" sz="3000" kern="100" dirty="0" smtClean="0">
                <a:latin typeface="Bwgrkl" pitchFamily="2" charset="0"/>
                <a:cs typeface="Times New Roman"/>
              </a:rPr>
              <a:t> </a:t>
            </a:r>
            <a:r>
              <a:rPr lang="zh-TW" altLang="en-US" sz="2000" kern="100" dirty="0" smtClean="0">
                <a:latin typeface="Bwgrkl" pitchFamily="2" charset="0"/>
                <a:cs typeface="Times New Roman"/>
              </a:rPr>
              <a:t>那持續相信的人</a:t>
            </a:r>
            <a:r>
              <a:rPr lang="zh-TW" altLang="en-US" sz="3000" kern="100" dirty="0" smtClean="0">
                <a:cs typeface="Times New Roman"/>
              </a:rPr>
              <a:t>約</a:t>
            </a:r>
            <a:r>
              <a:rPr lang="en-US" altLang="zh-TW" sz="3000" kern="100" dirty="0" smtClean="0">
                <a:cs typeface="Times New Roman"/>
              </a:rPr>
              <a:t>3</a:t>
            </a:r>
            <a:r>
              <a:rPr lang="zh-TW" altLang="en-US" sz="3000" kern="100" dirty="0" smtClean="0">
                <a:cs typeface="Times New Roman"/>
              </a:rPr>
              <a:t>：</a:t>
            </a:r>
            <a:r>
              <a:rPr lang="en-US" altLang="zh-TW" sz="3000" kern="100" dirty="0" smtClean="0">
                <a:cs typeface="Times New Roman"/>
              </a:rPr>
              <a:t>16</a:t>
            </a:r>
            <a:r>
              <a:rPr lang="zh-TW" altLang="en-US" sz="3000" kern="100" dirty="0" smtClean="0">
                <a:cs typeface="Times New Roman"/>
              </a:rPr>
              <a:t>）</a:t>
            </a:r>
            <a:r>
              <a:rPr lang="zh-TW" altLang="zh-TW" sz="3000" kern="100" dirty="0" smtClean="0">
                <a:cs typeface="Times New Roman"/>
              </a:rPr>
              <a:t>和形容詞</a:t>
            </a:r>
            <a:r>
              <a:rPr lang="zh-TW" altLang="en-US" sz="3000" kern="100" dirty="0" smtClean="0">
                <a:cs typeface="Times New Roman"/>
              </a:rPr>
              <a:t>（</a:t>
            </a:r>
            <a:r>
              <a:rPr lang="en-US" altLang="zh-TW" sz="3000" kern="100" dirty="0" smtClean="0">
                <a:latin typeface="Bwgrkl" pitchFamily="2" charset="0"/>
                <a:cs typeface="Times New Roman"/>
              </a:rPr>
              <a:t>u[</a:t>
            </a:r>
            <a:r>
              <a:rPr lang="en-US" altLang="zh-TW" sz="3000" kern="100" dirty="0" err="1" smtClean="0">
                <a:latin typeface="Bwgrkl" pitchFamily="2" charset="0"/>
                <a:cs typeface="Times New Roman"/>
              </a:rPr>
              <a:t>dwr</a:t>
            </a:r>
            <a:r>
              <a:rPr lang="en-US" altLang="zh-TW" sz="3000" kern="100" dirty="0" smtClean="0">
                <a:latin typeface="Bwgrkl" pitchFamily="2" charset="0"/>
                <a:cs typeface="Times New Roman"/>
              </a:rPr>
              <a:t> to. </a:t>
            </a:r>
            <a:r>
              <a:rPr lang="en-US" altLang="zh-TW" sz="3000" kern="100" dirty="0" err="1" smtClean="0">
                <a:latin typeface="Bwgrkl" pitchFamily="2" charset="0"/>
                <a:cs typeface="Times New Roman"/>
              </a:rPr>
              <a:t>zw</a:t>
            </a:r>
            <a:r>
              <a:rPr lang="en-US" altLang="zh-TW" sz="3000" kern="100" dirty="0" smtClean="0">
                <a:latin typeface="Bwgrkl" pitchFamily="2" charset="0"/>
                <a:cs typeface="Times New Roman"/>
              </a:rPr>
              <a:t>/n </a:t>
            </a:r>
            <a:r>
              <a:rPr lang="zh-TW" altLang="en-US" sz="2000" kern="100" dirty="0" smtClean="0">
                <a:latin typeface="Bwgrkl" pitchFamily="2" charset="0"/>
                <a:cs typeface="Times New Roman"/>
              </a:rPr>
              <a:t>活水</a:t>
            </a:r>
            <a:r>
              <a:rPr lang="zh-TW" altLang="en-US" sz="3000" kern="100" dirty="0" smtClean="0">
                <a:cs typeface="Times New Roman"/>
              </a:rPr>
              <a:t>約</a:t>
            </a:r>
            <a:r>
              <a:rPr lang="en-US" altLang="zh-TW" sz="3000" kern="100" dirty="0" smtClean="0">
                <a:cs typeface="Times New Roman"/>
              </a:rPr>
              <a:t>4</a:t>
            </a:r>
            <a:r>
              <a:rPr lang="zh-TW" altLang="en-US" sz="3000" kern="100" dirty="0" smtClean="0">
                <a:cs typeface="Times New Roman"/>
              </a:rPr>
              <a:t>：</a:t>
            </a:r>
            <a:r>
              <a:rPr lang="en-US" altLang="zh-TW" sz="3000" kern="100" dirty="0" smtClean="0">
                <a:cs typeface="Times New Roman"/>
              </a:rPr>
              <a:t>11</a:t>
            </a:r>
            <a:r>
              <a:rPr lang="zh-TW" altLang="en-US" sz="3000" kern="100" dirty="0" smtClean="0">
                <a:cs typeface="Times New Roman"/>
              </a:rPr>
              <a:t>）</a:t>
            </a:r>
            <a:r>
              <a:rPr lang="zh-TW" altLang="zh-TW" sz="3000" kern="100" dirty="0" smtClean="0">
                <a:cs typeface="Times New Roman"/>
              </a:rPr>
              <a:t>。</a:t>
            </a:r>
            <a:endParaRPr lang="zh-TW" altLang="zh-TW" sz="3000" kern="100" dirty="0">
              <a:cs typeface="Times New Roman"/>
            </a:endParaRPr>
          </a:p>
          <a:p>
            <a:r>
              <a:rPr lang="zh-TW" altLang="zh-TW" sz="3000" kern="100" dirty="0">
                <a:cs typeface="Times New Roman"/>
              </a:rPr>
              <a:t>分詞作為動詞時，有時態（現在、過去、完成）和語態（主動、關身、被動）。</a:t>
            </a:r>
          </a:p>
          <a:p>
            <a:r>
              <a:rPr lang="zh-TW" altLang="zh-TW" sz="3000" dirty="0">
                <a:cs typeface="Times New Roman"/>
              </a:rPr>
              <a:t>分詞作為形容詞和名詞時，其格、數、性與所形容的名詞一致</a:t>
            </a:r>
            <a:r>
              <a:rPr lang="zh-TW" altLang="zh-TW" sz="3000" dirty="0" smtClean="0">
                <a:cs typeface="Times New Roman"/>
              </a:rPr>
              <a:t>。</a:t>
            </a:r>
            <a:endParaRPr lang="en-US" altLang="zh-TW" sz="3000" dirty="0" smtClean="0">
              <a:cs typeface="Times New Roman"/>
            </a:endParaRPr>
          </a:p>
          <a:p>
            <a:r>
              <a:rPr lang="zh-TW" altLang="en-US" sz="3000" dirty="0">
                <a:cs typeface="Times New Roman"/>
              </a:rPr>
              <a:t>翻譯時就</a:t>
            </a:r>
            <a:r>
              <a:rPr lang="zh-TW" altLang="en-US" sz="3000" dirty="0" smtClean="0">
                <a:cs typeface="Times New Roman"/>
              </a:rPr>
              <a:t>根據個別詞性</a:t>
            </a:r>
            <a:r>
              <a:rPr lang="zh-TW" altLang="en-US" sz="3000" dirty="0">
                <a:cs typeface="Times New Roman"/>
              </a:rPr>
              <a:t>規則來</a:t>
            </a:r>
            <a:r>
              <a:rPr lang="zh-TW" altLang="en-US" sz="3000" dirty="0" smtClean="0">
                <a:cs typeface="Times New Roman"/>
              </a:rPr>
              <a:t>翻譯。</a:t>
            </a:r>
            <a:endParaRPr lang="zh-TW" altLang="en-US" sz="3000" dirty="0"/>
          </a:p>
        </p:txBody>
      </p:sp>
    </p:spTree>
    <p:extLst>
      <p:ext uri="{BB962C8B-B14F-4D97-AF65-F5344CB8AC3E}">
        <p14:creationId xmlns:p14="http://schemas.microsoft.com/office/powerpoint/2010/main" val="117376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4617B"/>
                </a:solidFill>
              </a:rPr>
              <a:t>字母、發音與冠詞</a:t>
            </a:r>
            <a:r>
              <a:rPr lang="en-US" altLang="zh-TW" dirty="0" smtClean="0">
                <a:solidFill>
                  <a:srgbClr val="04617B"/>
                </a:solidFill>
              </a:rPr>
              <a:t>(</a:t>
            </a:r>
            <a:r>
              <a:rPr lang="zh-TW" altLang="en-US" dirty="0" smtClean="0">
                <a:solidFill>
                  <a:srgbClr val="04617B"/>
                </a:solidFill>
              </a:rPr>
              <a:t>學院派</a:t>
            </a:r>
            <a:r>
              <a:rPr lang="en-US" altLang="zh-TW" dirty="0" smtClean="0">
                <a:solidFill>
                  <a:srgbClr val="04617B"/>
                </a:solidFill>
              </a:rPr>
              <a:t>1/8)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>
                <a:latin typeface="Bwgrkl"/>
                <a:cs typeface="Times New Roman"/>
              </a:rPr>
              <a:t> </a:t>
            </a:r>
            <a:r>
              <a:rPr lang="en-US" altLang="zh-TW" sz="4000" dirty="0">
                <a:latin typeface="Bwgrkl"/>
                <a:cs typeface="Times New Roman"/>
              </a:rPr>
              <a:t>a </a:t>
            </a:r>
            <a:r>
              <a:rPr lang="en-US" altLang="zh-TW" sz="4000" dirty="0" smtClean="0">
                <a:latin typeface="Bwgrkl"/>
                <a:cs typeface="Times New Roman"/>
              </a:rPr>
              <a:t> b   g    d   e    z  h  q  </a:t>
            </a:r>
            <a:r>
              <a:rPr lang="en-US" altLang="zh-TW" sz="4000" dirty="0" err="1" smtClean="0">
                <a:latin typeface="Bwgrkl"/>
                <a:cs typeface="Times New Roman"/>
              </a:rPr>
              <a:t>i</a:t>
            </a:r>
            <a:r>
              <a:rPr lang="en-US" altLang="zh-TW" sz="4000" dirty="0" smtClean="0">
                <a:latin typeface="Bwgrkl"/>
                <a:cs typeface="Times New Roman"/>
              </a:rPr>
              <a:t> </a:t>
            </a:r>
          </a:p>
          <a:p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lpha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amma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elta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psilon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 </a:t>
            </a:r>
            <a:r>
              <a:rPr lang="en-US" altLang="zh-TW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en-US" altLang="zh-TW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ota</a:t>
            </a:r>
          </a:p>
          <a:p>
            <a:r>
              <a:rPr lang="en-US" altLang="zh-TW" sz="4000" dirty="0" smtClean="0">
                <a:latin typeface="Bwgrkl"/>
                <a:cs typeface="Times New Roman"/>
              </a:rPr>
              <a:t> </a:t>
            </a:r>
            <a:r>
              <a:rPr lang="en-US" altLang="zh-TW" sz="4000" dirty="0">
                <a:latin typeface="Bwgrkl"/>
                <a:cs typeface="Times New Roman"/>
              </a:rPr>
              <a:t>k </a:t>
            </a:r>
            <a:r>
              <a:rPr lang="en-US" altLang="zh-TW" sz="4000" dirty="0" smtClean="0">
                <a:latin typeface="Bwgrkl"/>
                <a:cs typeface="Times New Roman"/>
              </a:rPr>
              <a:t> l   m n x </a:t>
            </a:r>
            <a:r>
              <a:rPr lang="en-US" altLang="zh-TW" sz="4000" dirty="0">
                <a:latin typeface="Bwgrkl"/>
                <a:cs typeface="Times New Roman"/>
              </a:rPr>
              <a:t>o </a:t>
            </a:r>
            <a:r>
              <a:rPr lang="en-US" altLang="zh-TW" sz="4000" dirty="0" smtClean="0">
                <a:latin typeface="Bwgrkl"/>
                <a:cs typeface="Times New Roman"/>
              </a:rPr>
              <a:t>   p r s</a:t>
            </a:r>
            <a:r>
              <a:rPr lang="en-US" altLang="zh-TW" sz="4000" dirty="0" smtClean="0">
                <a:latin typeface="Times New Roman"/>
              </a:rPr>
              <a:t>/</a:t>
            </a:r>
            <a:r>
              <a:rPr lang="en-US" altLang="zh-TW" sz="4000" dirty="0" smtClean="0">
                <a:latin typeface="Bwgrkl"/>
                <a:cs typeface="Times New Roman"/>
              </a:rPr>
              <a:t>j t u</a:t>
            </a:r>
          </a:p>
          <a:p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appa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ambda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micron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igma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psilon</a:t>
            </a:r>
          </a:p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4000" dirty="0" smtClean="0">
                <a:latin typeface="Bwgrkl"/>
                <a:cs typeface="Times New Roman"/>
              </a:rPr>
              <a:t>f  c  y  w</a:t>
            </a:r>
          </a:p>
          <a:p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   chi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o: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mega</a:t>
            </a:r>
          </a:p>
          <a:p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字母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歌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8505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動詞、分詞、不定詞（</a:t>
            </a:r>
            <a:r>
              <a:rPr lang="en-US" altLang="zh-TW" dirty="0" smtClean="0"/>
              <a:t>7/7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TW" altLang="zh-TW" sz="3600" kern="100" dirty="0" smtClean="0">
                <a:cs typeface="Times New Roman"/>
              </a:rPr>
              <a:t>不定詞</a:t>
            </a:r>
            <a:endParaRPr lang="en-US" altLang="zh-TW" sz="3600" kern="100" dirty="0" smtClean="0">
              <a:cs typeface="Times New Roman"/>
            </a:endParaRPr>
          </a:p>
          <a:p>
            <a:r>
              <a:rPr lang="zh-TW" altLang="zh-TW" kern="100" dirty="0" smtClean="0">
                <a:cs typeface="Times New Roman"/>
              </a:rPr>
              <a:t>像是</a:t>
            </a:r>
            <a:r>
              <a:rPr lang="zh-TW" altLang="zh-TW" kern="100" dirty="0">
                <a:cs typeface="Times New Roman"/>
              </a:rPr>
              <a:t>動名詞，沒有時間意思，只有觀點，與分詞</a:t>
            </a:r>
            <a:r>
              <a:rPr lang="zh-TW" altLang="zh-TW" kern="100" dirty="0" smtClean="0">
                <a:cs typeface="Times New Roman"/>
              </a:rPr>
              <a:t>用法</a:t>
            </a:r>
            <a:r>
              <a:rPr lang="zh-TW" altLang="en-US" kern="100" dirty="0" smtClean="0">
                <a:cs typeface="Times New Roman"/>
              </a:rPr>
              <a:t>類似</a:t>
            </a:r>
            <a:r>
              <a:rPr lang="zh-TW" altLang="zh-TW" kern="100" dirty="0" smtClean="0">
                <a:cs typeface="Times New Roman"/>
              </a:rPr>
              <a:t>。</a:t>
            </a:r>
            <a:r>
              <a:rPr lang="zh-TW" altLang="en-US" kern="100" dirty="0" smtClean="0">
                <a:cs typeface="Times New Roman"/>
              </a:rPr>
              <a:t>翻譯：去（使）做什麼。</a:t>
            </a:r>
            <a:r>
              <a:rPr lang="en-US" altLang="zh-TW" kern="100" dirty="0" smtClean="0">
                <a:latin typeface="Bwgrkl" pitchFamily="2" charset="0"/>
                <a:cs typeface="Times New Roman"/>
              </a:rPr>
              <a:t>o` </a:t>
            </a:r>
            <a:r>
              <a:rPr lang="en-US" altLang="zh-TW" kern="100" dirty="0" err="1" smtClean="0">
                <a:latin typeface="Bwgrkl" pitchFamily="2" charset="0"/>
                <a:cs typeface="Times New Roman"/>
              </a:rPr>
              <a:t>pe,myaj</a:t>
            </a:r>
            <a:r>
              <a:rPr lang="en-US" altLang="zh-TW" kern="100" dirty="0" smtClean="0">
                <a:latin typeface="Bwgrkl" pitchFamily="2" charset="0"/>
                <a:cs typeface="Times New Roman"/>
              </a:rPr>
              <a:t> me </a:t>
            </a:r>
            <a:r>
              <a:rPr lang="en-US" altLang="zh-TW" kern="100" dirty="0" err="1" smtClean="0">
                <a:latin typeface="Bwgrkl" pitchFamily="2" charset="0"/>
                <a:cs typeface="Times New Roman"/>
              </a:rPr>
              <a:t>bapti,zein</a:t>
            </a:r>
            <a:r>
              <a:rPr lang="zh-TW" altLang="en-US" sz="2000" kern="100" dirty="0" smtClean="0">
                <a:latin typeface="Bwgrkl" pitchFamily="2" charset="0"/>
                <a:cs typeface="Times New Roman"/>
              </a:rPr>
              <a:t>那差遣我來施洗的</a:t>
            </a:r>
            <a:r>
              <a:rPr lang="zh-TW" altLang="en-US" kern="100" dirty="0" smtClean="0">
                <a:cs typeface="Times New Roman"/>
              </a:rPr>
              <a:t>（約</a:t>
            </a:r>
            <a:r>
              <a:rPr lang="en-US" altLang="zh-TW" kern="100" dirty="0" smtClean="0">
                <a:cs typeface="Times New Roman"/>
              </a:rPr>
              <a:t>1</a:t>
            </a:r>
            <a:r>
              <a:rPr lang="zh-TW" altLang="en-US" kern="100" dirty="0" smtClean="0">
                <a:cs typeface="Times New Roman"/>
              </a:rPr>
              <a:t>：</a:t>
            </a:r>
            <a:r>
              <a:rPr lang="en-US" altLang="zh-TW" kern="100" dirty="0" smtClean="0">
                <a:cs typeface="Times New Roman"/>
              </a:rPr>
              <a:t>33</a:t>
            </a:r>
            <a:r>
              <a:rPr lang="zh-TW" altLang="en-US" kern="100" dirty="0" smtClean="0">
                <a:cs typeface="Times New Roman"/>
              </a:rPr>
              <a:t>）</a:t>
            </a:r>
            <a:endParaRPr lang="zh-TW" altLang="zh-TW" kern="100" dirty="0">
              <a:cs typeface="Times New Roman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2021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主禱文朗讀</a:t>
            </a:r>
            <a:r>
              <a:rPr lang="zh-TW" altLang="zh-TW" sz="3200" dirty="0" smtClean="0">
                <a:ea typeface="標楷體"/>
                <a:cs typeface="Times New Roman"/>
              </a:rPr>
              <a:t>（</a:t>
            </a:r>
            <a:r>
              <a:rPr lang="zh-TW" altLang="zh-TW" sz="3200" dirty="0">
                <a:ea typeface="標楷體"/>
                <a:cs typeface="Times New Roman"/>
              </a:rPr>
              <a:t>太</a:t>
            </a:r>
            <a:r>
              <a:rPr lang="en-US" altLang="zh-TW" sz="3200" dirty="0">
                <a:ea typeface="標楷體"/>
                <a:cs typeface="Times New Roman"/>
              </a:rPr>
              <a:t>6</a:t>
            </a:r>
            <a:r>
              <a:rPr lang="zh-TW" altLang="zh-TW" sz="3200" dirty="0">
                <a:ea typeface="標楷體"/>
                <a:cs typeface="Times New Roman"/>
              </a:rPr>
              <a:t>：</a:t>
            </a:r>
            <a:r>
              <a:rPr lang="en-US" altLang="zh-TW" sz="3200" dirty="0" smtClean="0">
                <a:ea typeface="標楷體"/>
                <a:cs typeface="Times New Roman"/>
              </a:rPr>
              <a:t>9-13</a:t>
            </a:r>
            <a:r>
              <a:rPr lang="zh-TW" altLang="en-US" sz="3200" dirty="0" smtClean="0">
                <a:ea typeface="標楷體"/>
                <a:cs typeface="Times New Roman"/>
              </a:rPr>
              <a:t>；</a:t>
            </a:r>
            <a:r>
              <a:rPr lang="en-US" altLang="zh-TW" sz="3200" dirty="0" smtClean="0">
                <a:ea typeface="標楷體"/>
                <a:cs typeface="Times New Roman"/>
              </a:rPr>
              <a:t>1/4</a:t>
            </a:r>
            <a:r>
              <a:rPr lang="zh-TW" altLang="zh-TW" sz="3200" dirty="0" smtClean="0">
                <a:ea typeface="標楷體"/>
                <a:cs typeface="Times New Roman"/>
              </a:rPr>
              <a:t>）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4400" kern="100" dirty="0" err="1" smtClean="0">
                <a:solidFill>
                  <a:srgbClr val="FF0000"/>
                </a:solidFill>
                <a:latin typeface="Bwgrkl"/>
                <a:ea typeface="標楷體"/>
                <a:cs typeface="Times New Roman"/>
              </a:rPr>
              <a:t>Pa,</a:t>
            </a:r>
            <a:r>
              <a:rPr lang="en-US" altLang="zh-TW" sz="4400" kern="100" dirty="0" err="1" smtClean="0">
                <a:latin typeface="Bwgrkl"/>
                <a:ea typeface="標楷體"/>
                <a:cs typeface="Times New Roman"/>
              </a:rPr>
              <a:t>ter</a:t>
            </a:r>
            <a:r>
              <a:rPr lang="en-US" altLang="zh-TW" sz="4400" kern="100" dirty="0" smtClean="0">
                <a:latin typeface="Bwgrkl"/>
                <a:ea typeface="標楷體"/>
                <a:cs typeface="Times New Roman"/>
              </a:rPr>
              <a:t> </a:t>
            </a:r>
            <a:r>
              <a:rPr lang="en-US" altLang="zh-TW" sz="4400" kern="100" dirty="0" err="1">
                <a:solidFill>
                  <a:srgbClr val="FF0000"/>
                </a:solidFill>
                <a:latin typeface="Bwgrkl"/>
                <a:ea typeface="標楷體"/>
                <a:cs typeface="Times New Roman"/>
              </a:rPr>
              <a:t>h`</a:t>
            </a:r>
            <a:r>
              <a:rPr lang="en-US" altLang="zh-TW" sz="4400" kern="100" dirty="0" err="1">
                <a:latin typeface="Bwgrkl"/>
                <a:ea typeface="標楷體"/>
                <a:cs typeface="Times New Roman"/>
              </a:rPr>
              <a:t>mw</a:t>
            </a:r>
            <a:r>
              <a:rPr lang="en-US" altLang="zh-TW" sz="4400" kern="100" dirty="0">
                <a:latin typeface="Bwgrkl"/>
                <a:ea typeface="標楷體"/>
                <a:cs typeface="Times New Roman"/>
              </a:rPr>
              <a:t>/n o` </a:t>
            </a:r>
            <a:r>
              <a:rPr lang="en-US" altLang="zh-TW" sz="4400" kern="100" dirty="0" err="1">
                <a:latin typeface="Bwgrkl"/>
                <a:ea typeface="標楷體"/>
                <a:cs typeface="Times New Roman"/>
              </a:rPr>
              <a:t>evn</a:t>
            </a:r>
            <a:r>
              <a:rPr lang="en-US" altLang="zh-TW" sz="4400" kern="100" dirty="0">
                <a:latin typeface="Bwgrkl"/>
                <a:ea typeface="標楷體"/>
                <a:cs typeface="Times New Roman"/>
              </a:rPr>
              <a:t> </a:t>
            </a:r>
            <a:r>
              <a:rPr lang="en-US" altLang="zh-TW" sz="4400" kern="100" dirty="0" err="1">
                <a:latin typeface="Bwgrkl"/>
                <a:ea typeface="標楷體"/>
                <a:cs typeface="Times New Roman"/>
              </a:rPr>
              <a:t>toi</a:t>
            </a:r>
            <a:r>
              <a:rPr lang="en-US" altLang="zh-TW" sz="4400" kern="100" dirty="0">
                <a:latin typeface="Bwgrkl"/>
                <a:ea typeface="標楷體"/>
                <a:cs typeface="Times New Roman"/>
              </a:rPr>
              <a:t>/j </a:t>
            </a:r>
            <a:r>
              <a:rPr lang="en-US" altLang="zh-TW" sz="4400" kern="100" dirty="0" err="1">
                <a:solidFill>
                  <a:srgbClr val="FF0000"/>
                </a:solidFill>
                <a:latin typeface="Bwgrkl"/>
                <a:ea typeface="標楷體"/>
                <a:cs typeface="Times New Roman"/>
              </a:rPr>
              <a:t>ouv</a:t>
            </a:r>
            <a:r>
              <a:rPr lang="en-US" altLang="zh-TW" sz="4400" kern="100" dirty="0" err="1">
                <a:latin typeface="Bwgrkl"/>
                <a:ea typeface="標楷體"/>
                <a:cs typeface="Times New Roman"/>
              </a:rPr>
              <a:t>ra</a:t>
            </a:r>
            <a:r>
              <a:rPr lang="en-US" altLang="zh-TW" sz="4400" kern="100" dirty="0" err="1">
                <a:solidFill>
                  <a:srgbClr val="FF0000"/>
                </a:solidFill>
                <a:latin typeface="Bwgrkl"/>
                <a:ea typeface="標楷體"/>
                <a:cs typeface="Times New Roman"/>
              </a:rPr>
              <a:t>noi</a:t>
            </a:r>
            <a:r>
              <a:rPr lang="en-US" altLang="zh-TW" sz="4400" kern="100" dirty="0">
                <a:solidFill>
                  <a:srgbClr val="FF0000"/>
                </a:solidFill>
                <a:latin typeface="Bwgrkl"/>
                <a:ea typeface="標楷體"/>
                <a:cs typeface="Times New Roman"/>
              </a:rPr>
              <a:t>/j</a:t>
            </a:r>
            <a:r>
              <a:rPr lang="en-US" altLang="zh-TW" sz="4400" kern="100" dirty="0">
                <a:latin typeface="Bwgrkl"/>
                <a:ea typeface="標楷體"/>
                <a:cs typeface="Times New Roman"/>
              </a:rPr>
              <a:t>) </a:t>
            </a:r>
            <a:endParaRPr lang="en-US" altLang="zh-TW" sz="4400" kern="100" dirty="0" smtClean="0">
              <a:latin typeface="Bwgrkl"/>
              <a:ea typeface="標楷體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zh-TW" altLang="zh-TW" sz="3600" kern="100" dirty="0" smtClean="0">
                <a:latin typeface="Calibri"/>
                <a:ea typeface="標楷體"/>
                <a:cs typeface="Times New Roman"/>
              </a:rPr>
              <a:t>我們</a:t>
            </a:r>
            <a:r>
              <a:rPr lang="zh-TW" altLang="zh-TW" sz="3600" kern="100" dirty="0">
                <a:latin typeface="Calibri"/>
                <a:ea typeface="標楷體"/>
                <a:cs typeface="Times New Roman"/>
              </a:rPr>
              <a:t>在諸天的</a:t>
            </a:r>
            <a:r>
              <a:rPr lang="zh-TW" altLang="zh-TW" sz="3600" kern="100" dirty="0" smtClean="0">
                <a:latin typeface="Calibri"/>
                <a:ea typeface="標楷體"/>
                <a:cs typeface="Times New Roman"/>
              </a:rPr>
              <a:t>父</a:t>
            </a:r>
            <a:r>
              <a:rPr lang="zh-TW" altLang="en-US" sz="3600" kern="100" dirty="0" smtClean="0">
                <a:latin typeface="Calibri"/>
                <a:ea typeface="標楷體"/>
                <a:cs typeface="Times New Roman"/>
              </a:rPr>
              <a:t>啊</a:t>
            </a:r>
            <a:r>
              <a:rPr lang="zh-TW" altLang="zh-TW" sz="3600" kern="100" dirty="0" smtClean="0">
                <a:latin typeface="Calibri"/>
                <a:ea typeface="標楷體"/>
                <a:cs typeface="Times New Roman"/>
              </a:rPr>
              <a:t>！</a:t>
            </a:r>
            <a:endParaRPr lang="en-US" altLang="zh-TW" sz="3600" kern="100" dirty="0" smtClean="0">
              <a:latin typeface="Calibri"/>
              <a:ea typeface="標楷體"/>
              <a:cs typeface="Times New Roman"/>
            </a:endParaRPr>
          </a:p>
          <a:p>
            <a:pPr algn="ctr"/>
            <a:r>
              <a:rPr lang="en-US" altLang="zh-TW" sz="4800" kern="100" dirty="0" err="1">
                <a:solidFill>
                  <a:srgbClr val="FF0000"/>
                </a:solidFill>
                <a:latin typeface="Bwgrkl"/>
                <a:ea typeface="標楷體"/>
                <a:cs typeface="Times New Roman"/>
              </a:rPr>
              <a:t>a`</a:t>
            </a:r>
            <a:r>
              <a:rPr lang="en-US" altLang="zh-TW" sz="4800" kern="100" dirty="0" err="1">
                <a:latin typeface="Bwgrkl"/>
                <a:ea typeface="標楷體"/>
                <a:cs typeface="Times New Roman"/>
              </a:rPr>
              <a:t>gias</a:t>
            </a:r>
            <a:r>
              <a:rPr lang="en-US" altLang="zh-TW" sz="4800" kern="100" dirty="0" err="1">
                <a:solidFill>
                  <a:srgbClr val="FF0000"/>
                </a:solidFill>
                <a:latin typeface="Bwgrkl"/>
                <a:ea typeface="標楷體"/>
                <a:cs typeface="Times New Roman"/>
              </a:rPr>
              <a:t>qh,</a:t>
            </a:r>
            <a:r>
              <a:rPr lang="en-US" altLang="zh-TW" sz="4800" kern="100" dirty="0" err="1">
                <a:latin typeface="Bwgrkl"/>
                <a:ea typeface="標楷體"/>
                <a:cs typeface="Times New Roman"/>
              </a:rPr>
              <a:t>tw</a:t>
            </a:r>
            <a:r>
              <a:rPr lang="en-US" altLang="zh-TW" sz="4800" kern="100" dirty="0">
                <a:latin typeface="Bwgrkl"/>
                <a:ea typeface="標楷體"/>
                <a:cs typeface="Times New Roman"/>
              </a:rPr>
              <a:t> to. </a:t>
            </a:r>
            <a:r>
              <a:rPr lang="en-US" altLang="zh-TW" sz="4800" kern="100" dirty="0" err="1">
                <a:solidFill>
                  <a:srgbClr val="FF0000"/>
                </a:solidFill>
                <a:latin typeface="Bwgrkl"/>
                <a:ea typeface="標楷體"/>
                <a:cs typeface="Times New Roman"/>
              </a:rPr>
              <a:t>o;</a:t>
            </a:r>
            <a:r>
              <a:rPr lang="en-US" altLang="zh-TW" sz="4800" kern="100" dirty="0" err="1">
                <a:latin typeface="Bwgrkl"/>
                <a:ea typeface="標楷體"/>
                <a:cs typeface="Times New Roman"/>
              </a:rPr>
              <a:t>no</a:t>
            </a:r>
            <a:r>
              <a:rPr lang="en-US" altLang="zh-TW" sz="4800" kern="100" dirty="0" err="1">
                <a:solidFill>
                  <a:srgbClr val="FF0000"/>
                </a:solidFill>
                <a:latin typeface="Bwgrkl"/>
                <a:ea typeface="標楷體"/>
                <a:cs typeface="Times New Roman"/>
              </a:rPr>
              <a:t>ma</a:t>
            </a:r>
            <a:r>
              <a:rPr lang="en-US" altLang="zh-TW" sz="4800" kern="100" dirty="0">
                <a:solidFill>
                  <a:srgbClr val="FF0000"/>
                </a:solidFill>
                <a:latin typeface="Bwgrkl"/>
                <a:ea typeface="標楷體"/>
                <a:cs typeface="Times New Roman"/>
              </a:rPr>
              <a:t>,</a:t>
            </a:r>
            <a:r>
              <a:rPr lang="en-US" altLang="zh-TW" sz="4800" kern="100" dirty="0">
                <a:latin typeface="Bwgrkl"/>
                <a:ea typeface="標楷體"/>
                <a:cs typeface="Times New Roman"/>
              </a:rPr>
              <a:t> </a:t>
            </a:r>
            <a:r>
              <a:rPr lang="en-US" altLang="zh-TW" sz="4800" kern="100" dirty="0" err="1">
                <a:latin typeface="Bwgrkl"/>
                <a:ea typeface="標楷體"/>
                <a:cs typeface="Times New Roman"/>
              </a:rPr>
              <a:t>sou</a:t>
            </a:r>
            <a:r>
              <a:rPr lang="en-US" altLang="zh-TW" sz="4800" kern="100" dirty="0">
                <a:latin typeface="Bwgrkl"/>
                <a:ea typeface="標楷體"/>
                <a:cs typeface="Times New Roman"/>
              </a:rPr>
              <a:t>)</a:t>
            </a:r>
            <a:endParaRPr lang="zh-TW" altLang="zh-TW" sz="4800" kern="100" dirty="0">
              <a:latin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zh-TW" altLang="zh-TW" sz="3600" kern="100" dirty="0" smtClean="0">
                <a:latin typeface="Calibri"/>
                <a:ea typeface="標楷體"/>
                <a:cs typeface="Times New Roman"/>
              </a:rPr>
              <a:t>祢</a:t>
            </a:r>
            <a:r>
              <a:rPr lang="zh-TW" altLang="zh-TW" sz="3600" kern="100" dirty="0">
                <a:latin typeface="Calibri"/>
                <a:ea typeface="標楷體"/>
                <a:cs typeface="Times New Roman"/>
              </a:rPr>
              <a:t>的名必稱為聖；</a:t>
            </a:r>
            <a:endParaRPr lang="zh-TW" altLang="zh-TW" sz="3600" kern="100" dirty="0">
              <a:latin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l-GR" altLang="zh-TW" sz="4800" kern="0" dirty="0">
                <a:solidFill>
                  <a:srgbClr val="FF0000"/>
                </a:solidFill>
                <a:latin typeface="Bwgrkl"/>
                <a:cs typeface="Bwgrkl"/>
              </a:rPr>
              <a:t>evl</a:t>
            </a:r>
            <a:r>
              <a:rPr lang="el-GR" altLang="zh-TW" sz="4800" kern="0" dirty="0">
                <a:latin typeface="Bwgrkl"/>
                <a:cs typeface="Bwgrkl"/>
              </a:rPr>
              <a:t>qe,</a:t>
            </a:r>
            <a:r>
              <a:rPr lang="el-GR" altLang="zh-TW" sz="4800" kern="0" dirty="0">
                <a:solidFill>
                  <a:srgbClr val="FF0000"/>
                </a:solidFill>
                <a:latin typeface="Bwgrkl"/>
                <a:cs typeface="Bwgrkl"/>
              </a:rPr>
              <a:t>tw</a:t>
            </a:r>
            <a:r>
              <a:rPr lang="el-GR" altLang="zh-TW" sz="4800" kern="0" dirty="0">
                <a:latin typeface="Bwgrkl"/>
                <a:cs typeface="Bwgrkl"/>
              </a:rPr>
              <a:t> h` </a:t>
            </a:r>
            <a:r>
              <a:rPr lang="el-GR" altLang="zh-TW" sz="4800" kern="0" dirty="0">
                <a:solidFill>
                  <a:srgbClr val="FF0000"/>
                </a:solidFill>
                <a:latin typeface="Bwgrkl"/>
                <a:cs typeface="Bwgrkl"/>
              </a:rPr>
              <a:t>ba</a:t>
            </a:r>
            <a:r>
              <a:rPr lang="el-GR" altLang="zh-TW" sz="4800" kern="0" dirty="0">
                <a:latin typeface="Bwgrkl"/>
                <a:cs typeface="Bwgrkl"/>
              </a:rPr>
              <a:t>si</a:t>
            </a:r>
            <a:r>
              <a:rPr lang="el-GR" altLang="zh-TW" sz="4800" kern="0" dirty="0">
                <a:solidFill>
                  <a:srgbClr val="FF0000"/>
                </a:solidFill>
                <a:latin typeface="Bwgrkl"/>
                <a:cs typeface="Bwgrkl"/>
              </a:rPr>
              <a:t>lei,</a:t>
            </a:r>
            <a:r>
              <a:rPr lang="el-GR" altLang="zh-TW" sz="4800" kern="0" dirty="0">
                <a:latin typeface="Bwgrkl"/>
                <a:cs typeface="Bwgrkl"/>
              </a:rPr>
              <a:t>a sou) </a:t>
            </a:r>
            <a:endParaRPr lang="en-US" altLang="zh-TW" sz="4800" kern="0" dirty="0" smtClean="0">
              <a:latin typeface="Bwgrkl"/>
              <a:cs typeface="Bwgrkl"/>
            </a:endParaRPr>
          </a:p>
          <a:p>
            <a:pPr algn="ctr">
              <a:spcAft>
                <a:spcPts val="0"/>
              </a:spcAft>
            </a:pPr>
            <a:r>
              <a:rPr lang="zh-TW" altLang="zh-TW" sz="3600" kern="100" dirty="0" smtClean="0">
                <a:latin typeface="Calibri"/>
                <a:ea typeface="標楷體"/>
                <a:cs typeface="Times New Roman"/>
              </a:rPr>
              <a:t>祢</a:t>
            </a:r>
            <a:r>
              <a:rPr lang="zh-TW" altLang="zh-TW" sz="3600" kern="100" dirty="0">
                <a:latin typeface="Calibri"/>
                <a:ea typeface="標楷體"/>
                <a:cs typeface="Times New Roman"/>
              </a:rPr>
              <a:t>的國必來到</a:t>
            </a:r>
            <a:r>
              <a:rPr lang="zh-TW" altLang="zh-TW" sz="3600" kern="100" dirty="0" smtClean="0">
                <a:latin typeface="Calibri"/>
                <a:ea typeface="標楷體"/>
                <a:cs typeface="Times New Roman"/>
              </a:rPr>
              <a:t>；</a:t>
            </a:r>
            <a:endParaRPr lang="zh-TW" altLang="zh-TW" sz="3600" kern="100" dirty="0">
              <a:latin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3995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4617B"/>
                </a:solidFill>
              </a:rPr>
              <a:t>主禱文朗讀</a:t>
            </a:r>
            <a:r>
              <a:rPr lang="zh-TW" altLang="zh-TW" sz="5400" dirty="0" smtClean="0">
                <a:solidFill>
                  <a:srgbClr val="04617B"/>
                </a:solidFill>
                <a:ea typeface="標楷體"/>
                <a:cs typeface="Times New Roman"/>
              </a:rPr>
              <a:t>（</a:t>
            </a:r>
            <a:r>
              <a:rPr lang="en-US" altLang="zh-TW" sz="5400" dirty="0" smtClean="0">
                <a:solidFill>
                  <a:srgbClr val="04617B"/>
                </a:solidFill>
                <a:ea typeface="標楷體"/>
                <a:cs typeface="Times New Roman"/>
              </a:rPr>
              <a:t>2/4</a:t>
            </a:r>
            <a:r>
              <a:rPr lang="zh-TW" altLang="zh-TW" sz="5400" dirty="0" smtClean="0">
                <a:solidFill>
                  <a:srgbClr val="04617B"/>
                </a:solidFill>
                <a:ea typeface="標楷體"/>
                <a:cs typeface="Times New Roman"/>
              </a:rPr>
              <a:t>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935480"/>
            <a:ext cx="8712968" cy="4661872"/>
          </a:xfrm>
        </p:spPr>
        <p:txBody>
          <a:bodyPr>
            <a:normAutofit fontScale="70000" lnSpcReduction="20000"/>
          </a:bodyPr>
          <a:lstStyle/>
          <a:p>
            <a:pPr lvl="0" algn="ctr">
              <a:buClr>
                <a:srgbClr val="0BD0D9"/>
              </a:buClr>
            </a:pPr>
            <a:r>
              <a:rPr lang="el-GR" altLang="zh-TW" sz="6900" kern="0" dirty="0">
                <a:solidFill>
                  <a:srgbClr val="FF0000"/>
                </a:solidFill>
                <a:latin typeface="Bwgrkl"/>
                <a:cs typeface="Bwgrkl"/>
              </a:rPr>
              <a:t>ge</a:t>
            </a:r>
            <a:r>
              <a:rPr lang="el-GR" altLang="zh-TW" sz="6900" kern="0" dirty="0">
                <a:solidFill>
                  <a:prstClr val="black"/>
                </a:solidFill>
                <a:latin typeface="Bwgrkl"/>
                <a:cs typeface="Bwgrkl"/>
              </a:rPr>
              <a:t>nh</a:t>
            </a:r>
            <a:r>
              <a:rPr lang="el-GR" altLang="zh-TW" sz="6900" kern="0" dirty="0">
                <a:solidFill>
                  <a:srgbClr val="FF0000"/>
                </a:solidFill>
                <a:latin typeface="Bwgrkl"/>
                <a:cs typeface="Bwgrkl"/>
              </a:rPr>
              <a:t>qh,</a:t>
            </a:r>
            <a:r>
              <a:rPr lang="el-GR" altLang="zh-TW" sz="6900" kern="0" dirty="0">
                <a:solidFill>
                  <a:prstClr val="black"/>
                </a:solidFill>
                <a:latin typeface="Bwgrkl"/>
                <a:cs typeface="Bwgrkl"/>
              </a:rPr>
              <a:t>tw to. </a:t>
            </a:r>
            <a:r>
              <a:rPr lang="en-US" altLang="zh-TW" sz="6900" kern="0" dirty="0" smtClean="0">
                <a:solidFill>
                  <a:srgbClr val="FF0000"/>
                </a:solidFill>
                <a:latin typeface="Bwgrkl"/>
                <a:cs typeface="Bwgrkl"/>
              </a:rPr>
              <a:t>q</a:t>
            </a:r>
            <a:r>
              <a:rPr lang="el-GR" altLang="zh-TW" sz="6900" kern="0" dirty="0" smtClean="0">
                <a:solidFill>
                  <a:srgbClr val="FF0000"/>
                </a:solidFill>
                <a:latin typeface="Bwgrkl"/>
                <a:cs typeface="Bwgrkl"/>
              </a:rPr>
              <a:t>e,</a:t>
            </a:r>
            <a:r>
              <a:rPr lang="el-GR" altLang="zh-TW" sz="6900" kern="0" dirty="0" smtClean="0">
                <a:solidFill>
                  <a:prstClr val="black"/>
                </a:solidFill>
                <a:latin typeface="Bwgrkl"/>
                <a:cs typeface="Bwgrkl"/>
              </a:rPr>
              <a:t>lh</a:t>
            </a:r>
            <a:r>
              <a:rPr lang="el-GR" altLang="zh-TW" sz="6900" kern="0" dirty="0" smtClean="0">
                <a:solidFill>
                  <a:srgbClr val="FF0000"/>
                </a:solidFill>
                <a:latin typeface="Bwgrkl"/>
                <a:cs typeface="Bwgrkl"/>
              </a:rPr>
              <a:t>ma</a:t>
            </a:r>
            <a:r>
              <a:rPr lang="el-GR" altLang="zh-TW" sz="6900" kern="0" dirty="0">
                <a:solidFill>
                  <a:srgbClr val="FF0000"/>
                </a:solidFill>
                <a:latin typeface="Bwgrkl"/>
                <a:cs typeface="Bwgrkl"/>
              </a:rPr>
              <a:t>,</a:t>
            </a:r>
            <a:r>
              <a:rPr lang="el-GR" altLang="zh-TW" sz="6900" kern="0" dirty="0">
                <a:solidFill>
                  <a:prstClr val="black"/>
                </a:solidFill>
                <a:latin typeface="Bwgrkl"/>
                <a:cs typeface="Bwgrkl"/>
              </a:rPr>
              <a:t> </a:t>
            </a:r>
            <a:r>
              <a:rPr lang="el-GR" altLang="zh-TW" sz="6900" kern="0" dirty="0" smtClean="0">
                <a:solidFill>
                  <a:prstClr val="black"/>
                </a:solidFill>
                <a:latin typeface="Bwgrkl"/>
                <a:cs typeface="Bwgrkl"/>
              </a:rPr>
              <a:t>sou </a:t>
            </a:r>
            <a:endParaRPr lang="en-US" altLang="zh-TW" sz="6900" kern="0" dirty="0" smtClean="0">
              <a:solidFill>
                <a:prstClr val="black"/>
              </a:solidFill>
              <a:latin typeface="Bwgrkl"/>
              <a:cs typeface="Bwgrkl"/>
            </a:endParaRPr>
          </a:p>
          <a:p>
            <a:pPr lvl="0" algn="ctr">
              <a:buClr>
                <a:srgbClr val="0BD0D9"/>
              </a:buClr>
            </a:pPr>
            <a:r>
              <a:rPr lang="zh-TW" altLang="zh-TW" sz="4000" kern="100" dirty="0">
                <a:solidFill>
                  <a:prstClr val="black"/>
                </a:solidFill>
                <a:latin typeface="Calibri"/>
                <a:ea typeface="標楷體"/>
                <a:cs typeface="Times New Roman"/>
              </a:rPr>
              <a:t>祢的旨意必實現在地上</a:t>
            </a:r>
            <a:r>
              <a:rPr lang="zh-TW" altLang="zh-TW" sz="4000" kern="100" dirty="0" smtClean="0">
                <a:solidFill>
                  <a:prstClr val="black"/>
                </a:solidFill>
                <a:latin typeface="Calibri"/>
                <a:ea typeface="標楷體"/>
                <a:cs typeface="Times New Roman"/>
              </a:rPr>
              <a:t>，</a:t>
            </a:r>
            <a:endParaRPr lang="en-US" altLang="zh-TW" sz="4000" kern="100" dirty="0" smtClean="0">
              <a:solidFill>
                <a:prstClr val="black"/>
              </a:solidFill>
              <a:latin typeface="Calibri"/>
              <a:ea typeface="標楷體"/>
              <a:cs typeface="Times New Roman"/>
            </a:endParaRPr>
          </a:p>
          <a:p>
            <a:pPr lvl="0" algn="ctr">
              <a:buClr>
                <a:srgbClr val="0BD0D9"/>
              </a:buClr>
            </a:pPr>
            <a:r>
              <a:rPr lang="el-GR" altLang="zh-TW" sz="6900" kern="0" dirty="0" smtClean="0">
                <a:solidFill>
                  <a:prstClr val="black"/>
                </a:solidFill>
                <a:latin typeface="Bwgrkl"/>
                <a:cs typeface="Bwgrkl"/>
              </a:rPr>
              <a:t>w`j </a:t>
            </a:r>
            <a:r>
              <a:rPr lang="el-GR" altLang="zh-TW" sz="6900" kern="0" dirty="0">
                <a:solidFill>
                  <a:prstClr val="black"/>
                </a:solidFill>
                <a:latin typeface="Bwgrkl"/>
                <a:cs typeface="Bwgrkl"/>
              </a:rPr>
              <a:t>evn </a:t>
            </a:r>
            <a:r>
              <a:rPr lang="el-GR" altLang="zh-TW" sz="6900" kern="0" dirty="0">
                <a:solidFill>
                  <a:srgbClr val="FF0000"/>
                </a:solidFill>
                <a:latin typeface="Bwgrkl"/>
                <a:cs typeface="Bwgrkl"/>
              </a:rPr>
              <a:t>ouv</a:t>
            </a:r>
            <a:r>
              <a:rPr lang="el-GR" altLang="zh-TW" sz="6900" kern="0" dirty="0">
                <a:solidFill>
                  <a:prstClr val="black"/>
                </a:solidFill>
                <a:latin typeface="Bwgrkl"/>
                <a:cs typeface="Bwgrkl"/>
              </a:rPr>
              <a:t>ra</a:t>
            </a:r>
            <a:r>
              <a:rPr lang="el-GR" altLang="zh-TW" sz="6900" kern="0" dirty="0">
                <a:solidFill>
                  <a:srgbClr val="FF0000"/>
                </a:solidFill>
                <a:latin typeface="Bwgrkl"/>
                <a:cs typeface="Bwgrkl"/>
              </a:rPr>
              <a:t>nw/| </a:t>
            </a:r>
            <a:r>
              <a:rPr lang="el-GR" altLang="zh-TW" sz="6900" kern="0" dirty="0">
                <a:solidFill>
                  <a:prstClr val="black"/>
                </a:solidFill>
                <a:latin typeface="Bwgrkl"/>
                <a:cs typeface="Bwgrkl"/>
              </a:rPr>
              <a:t>kai. </a:t>
            </a:r>
            <a:r>
              <a:rPr lang="en-US" altLang="zh-TW" sz="6900" kern="0" dirty="0" smtClean="0">
                <a:latin typeface="Bwgrkl"/>
                <a:cs typeface="Bwgrkl"/>
              </a:rPr>
              <a:t>e</a:t>
            </a:r>
            <a:r>
              <a:rPr lang="el-GR" altLang="zh-TW" sz="6900" kern="0" dirty="0" smtClean="0">
                <a:latin typeface="Bwgrkl"/>
                <a:cs typeface="Bwgrkl"/>
              </a:rPr>
              <a:t>v</a:t>
            </a:r>
            <a:r>
              <a:rPr lang="el-GR" altLang="zh-TW" sz="6900" kern="0" dirty="0" smtClean="0">
                <a:solidFill>
                  <a:srgbClr val="FF0000"/>
                </a:solidFill>
                <a:latin typeface="Bwgrkl"/>
                <a:cs typeface="Bwgrkl"/>
              </a:rPr>
              <a:t>pi</a:t>
            </a:r>
            <a:r>
              <a:rPr lang="el-GR" altLang="zh-TW" sz="6900" kern="0" dirty="0">
                <a:solidFill>
                  <a:srgbClr val="FF0000"/>
                </a:solidFill>
                <a:latin typeface="Bwgrkl"/>
                <a:cs typeface="Bwgrkl"/>
              </a:rPr>
              <a:t>. </a:t>
            </a:r>
            <a:r>
              <a:rPr lang="el-GR" altLang="zh-TW" sz="6900" kern="0" dirty="0">
                <a:solidFill>
                  <a:prstClr val="black"/>
                </a:solidFill>
                <a:latin typeface="Bwgrkl"/>
                <a:cs typeface="Bwgrkl"/>
              </a:rPr>
              <a:t>gh/j)</a:t>
            </a:r>
            <a:endParaRPr lang="zh-TW" altLang="zh-TW" sz="6900" kern="100" dirty="0">
              <a:solidFill>
                <a:prstClr val="black"/>
              </a:solidFill>
              <a:latin typeface="Calibri"/>
              <a:cs typeface="Times New Roman"/>
            </a:endParaRPr>
          </a:p>
          <a:p>
            <a:pPr lvl="0" algn="ctr">
              <a:buClr>
                <a:srgbClr val="0BD0D9"/>
              </a:buClr>
            </a:pPr>
            <a:r>
              <a:rPr lang="zh-TW" altLang="zh-TW" sz="4000" kern="100" dirty="0" smtClean="0">
                <a:solidFill>
                  <a:prstClr val="black"/>
                </a:solidFill>
                <a:latin typeface="Calibri"/>
                <a:ea typeface="標楷體"/>
                <a:cs typeface="Times New Roman"/>
              </a:rPr>
              <a:t>如同</a:t>
            </a:r>
            <a:r>
              <a:rPr lang="zh-TW" altLang="zh-TW" sz="4000" kern="100" dirty="0">
                <a:solidFill>
                  <a:prstClr val="black"/>
                </a:solidFill>
                <a:latin typeface="Calibri"/>
                <a:ea typeface="標楷體"/>
                <a:cs typeface="Times New Roman"/>
              </a:rPr>
              <a:t>在天上；</a:t>
            </a:r>
            <a:endParaRPr lang="zh-TW" altLang="zh-TW" sz="4000" kern="100" dirty="0">
              <a:solidFill>
                <a:prstClr val="black"/>
              </a:solidFill>
              <a:latin typeface="Calibri"/>
              <a:cs typeface="Times New Roman"/>
            </a:endParaRPr>
          </a:p>
          <a:p>
            <a:pPr lvl="0" algn="ctr">
              <a:buClr>
                <a:srgbClr val="0BD0D9"/>
              </a:buClr>
            </a:pPr>
            <a:r>
              <a:rPr lang="el-GR" altLang="zh-TW" sz="6900" kern="0" dirty="0">
                <a:solidFill>
                  <a:prstClr val="black"/>
                </a:solidFill>
                <a:latin typeface="Bwgrkl"/>
                <a:cs typeface="Bwgrkl"/>
              </a:rPr>
              <a:t>to.n </a:t>
            </a:r>
            <a:r>
              <a:rPr lang="el-GR" altLang="zh-TW" sz="6900" kern="0" dirty="0">
                <a:solidFill>
                  <a:srgbClr val="FF0000"/>
                </a:solidFill>
                <a:latin typeface="Bwgrkl"/>
                <a:cs typeface="Bwgrkl"/>
              </a:rPr>
              <a:t>a;r</a:t>
            </a:r>
            <a:r>
              <a:rPr lang="el-GR" altLang="zh-TW" sz="6900" kern="0" dirty="0">
                <a:solidFill>
                  <a:prstClr val="black"/>
                </a:solidFill>
                <a:latin typeface="Bwgrkl"/>
                <a:cs typeface="Bwgrkl"/>
              </a:rPr>
              <a:t>ton </a:t>
            </a:r>
            <a:r>
              <a:rPr lang="el-GR" altLang="zh-TW" sz="6900" kern="0" dirty="0">
                <a:solidFill>
                  <a:srgbClr val="FF0000"/>
                </a:solidFill>
                <a:latin typeface="Bwgrkl"/>
                <a:cs typeface="Bwgrkl"/>
              </a:rPr>
              <a:t>h`</a:t>
            </a:r>
            <a:r>
              <a:rPr lang="el-GR" altLang="zh-TW" sz="6900" kern="0" dirty="0">
                <a:solidFill>
                  <a:prstClr val="black"/>
                </a:solidFill>
                <a:latin typeface="Bwgrkl"/>
                <a:cs typeface="Bwgrkl"/>
              </a:rPr>
              <a:t>mw/n to.n </a:t>
            </a:r>
            <a:r>
              <a:rPr lang="el-GR" altLang="zh-TW" sz="6900" kern="0" dirty="0" smtClean="0">
                <a:solidFill>
                  <a:srgbClr val="FF0000"/>
                </a:solidFill>
                <a:latin typeface="Bwgrkl"/>
                <a:cs typeface="Bwgrkl"/>
              </a:rPr>
              <a:t>ev</a:t>
            </a:r>
            <a:r>
              <a:rPr lang="el-GR" altLang="zh-TW" sz="6900" kern="0" dirty="0" smtClean="0">
                <a:solidFill>
                  <a:prstClr val="black"/>
                </a:solidFill>
                <a:latin typeface="Bwgrkl"/>
                <a:cs typeface="Bwgrkl"/>
              </a:rPr>
              <a:t>pi</a:t>
            </a:r>
            <a:r>
              <a:rPr lang="el-GR" altLang="zh-TW" sz="6900" kern="0" dirty="0" smtClean="0">
                <a:solidFill>
                  <a:srgbClr val="FF0000"/>
                </a:solidFill>
                <a:latin typeface="Bwgrkl"/>
                <a:cs typeface="Bwgrkl"/>
              </a:rPr>
              <a:t>ou,</a:t>
            </a:r>
            <a:r>
              <a:rPr lang="el-GR" altLang="zh-TW" sz="6900" kern="0" dirty="0" smtClean="0">
                <a:solidFill>
                  <a:prstClr val="black"/>
                </a:solidFill>
                <a:latin typeface="Bwgrkl"/>
                <a:cs typeface="Bwgrkl"/>
              </a:rPr>
              <a:t>si</a:t>
            </a:r>
            <a:r>
              <a:rPr lang="el-GR" altLang="zh-TW" sz="6900" kern="0" dirty="0" smtClean="0">
                <a:solidFill>
                  <a:srgbClr val="FF0000"/>
                </a:solidFill>
                <a:latin typeface="Bwgrkl"/>
                <a:cs typeface="Bwgrkl"/>
              </a:rPr>
              <a:t>on</a:t>
            </a:r>
            <a:endParaRPr lang="en-US" altLang="zh-TW" sz="6900" kern="0" dirty="0" smtClean="0">
              <a:solidFill>
                <a:srgbClr val="FF0000"/>
              </a:solidFill>
              <a:latin typeface="Bwgrkl"/>
              <a:cs typeface="Bwgrkl"/>
            </a:endParaRPr>
          </a:p>
          <a:p>
            <a:pPr lvl="0" algn="ctr">
              <a:buClr>
                <a:srgbClr val="0BD0D9"/>
              </a:buClr>
            </a:pPr>
            <a:r>
              <a:rPr lang="zh-TW" altLang="zh-TW" sz="4000" kern="100" dirty="0">
                <a:solidFill>
                  <a:prstClr val="black"/>
                </a:solidFill>
                <a:latin typeface="Calibri"/>
                <a:ea typeface="標楷體"/>
                <a:cs typeface="Times New Roman"/>
              </a:rPr>
              <a:t>我們日用的食物</a:t>
            </a:r>
            <a:r>
              <a:rPr lang="zh-TW" altLang="zh-TW" sz="4000" kern="100" dirty="0" smtClean="0">
                <a:solidFill>
                  <a:prstClr val="black"/>
                </a:solidFill>
                <a:latin typeface="Calibri"/>
                <a:ea typeface="標楷體"/>
                <a:cs typeface="Times New Roman"/>
              </a:rPr>
              <a:t>，</a:t>
            </a:r>
            <a:endParaRPr lang="en-US" altLang="zh-TW" sz="4000" kern="100" dirty="0" smtClean="0">
              <a:solidFill>
                <a:prstClr val="black"/>
              </a:solidFill>
              <a:latin typeface="Calibri"/>
              <a:ea typeface="標楷體"/>
              <a:cs typeface="Times New Roman"/>
            </a:endParaRPr>
          </a:p>
          <a:p>
            <a:pPr lvl="0" algn="ctr">
              <a:buClr>
                <a:srgbClr val="0BD0D9"/>
              </a:buClr>
            </a:pPr>
            <a:r>
              <a:rPr lang="el-GR" altLang="zh-TW" sz="6900" kern="0" dirty="0" smtClean="0">
                <a:solidFill>
                  <a:prstClr val="black"/>
                </a:solidFill>
                <a:latin typeface="Bwgrkl"/>
                <a:cs typeface="Bwgrkl"/>
              </a:rPr>
              <a:t>do.j </a:t>
            </a:r>
            <a:r>
              <a:rPr lang="el-GR" altLang="zh-TW" sz="6900" kern="0" dirty="0">
                <a:solidFill>
                  <a:srgbClr val="FF0000"/>
                </a:solidFill>
                <a:latin typeface="Bwgrkl"/>
                <a:cs typeface="Bwgrkl"/>
              </a:rPr>
              <a:t>h`</a:t>
            </a:r>
            <a:r>
              <a:rPr lang="el-GR" altLang="zh-TW" sz="6900" kern="0" dirty="0">
                <a:solidFill>
                  <a:prstClr val="black"/>
                </a:solidFill>
                <a:latin typeface="Bwgrkl"/>
                <a:cs typeface="Bwgrkl"/>
              </a:rPr>
              <a:t>mi/n </a:t>
            </a:r>
            <a:r>
              <a:rPr lang="el-GR" altLang="zh-TW" sz="6900" kern="0" dirty="0">
                <a:solidFill>
                  <a:srgbClr val="FF0000"/>
                </a:solidFill>
                <a:latin typeface="Bwgrkl"/>
                <a:cs typeface="Bwgrkl"/>
              </a:rPr>
              <a:t>sh,</a:t>
            </a:r>
            <a:r>
              <a:rPr lang="el-GR" altLang="zh-TW" sz="6900" kern="0" dirty="0">
                <a:solidFill>
                  <a:prstClr val="black"/>
                </a:solidFill>
                <a:latin typeface="Bwgrkl"/>
                <a:cs typeface="Bwgrkl"/>
              </a:rPr>
              <a:t>me</a:t>
            </a:r>
            <a:r>
              <a:rPr lang="el-GR" altLang="zh-TW" sz="6900" kern="0" dirty="0">
                <a:solidFill>
                  <a:srgbClr val="FF0000"/>
                </a:solidFill>
                <a:latin typeface="Bwgrkl"/>
                <a:cs typeface="Bwgrkl"/>
              </a:rPr>
              <a:t>ron</a:t>
            </a:r>
            <a:r>
              <a:rPr lang="el-GR" altLang="zh-TW" sz="6900" kern="0" dirty="0">
                <a:solidFill>
                  <a:prstClr val="black"/>
                </a:solidFill>
                <a:latin typeface="Bwgrkl"/>
                <a:cs typeface="Bwgrkl"/>
              </a:rPr>
              <a:t>)</a:t>
            </a:r>
            <a:endParaRPr lang="zh-TW" altLang="zh-TW" sz="6900" kern="100" dirty="0">
              <a:solidFill>
                <a:prstClr val="black"/>
              </a:solidFill>
              <a:latin typeface="Calibri"/>
              <a:cs typeface="Times New Roman"/>
            </a:endParaRPr>
          </a:p>
          <a:p>
            <a:pPr lvl="0" algn="ctr">
              <a:buClr>
                <a:srgbClr val="0BD0D9"/>
              </a:buClr>
            </a:pPr>
            <a:r>
              <a:rPr lang="zh-TW" altLang="zh-TW" sz="4000" kern="100" dirty="0" smtClean="0">
                <a:solidFill>
                  <a:prstClr val="black"/>
                </a:solidFill>
                <a:latin typeface="Calibri"/>
                <a:ea typeface="標楷體"/>
                <a:cs typeface="Times New Roman"/>
              </a:rPr>
              <a:t>今日</a:t>
            </a:r>
            <a:r>
              <a:rPr lang="zh-TW" altLang="zh-TW" sz="4000" kern="100" dirty="0">
                <a:solidFill>
                  <a:prstClr val="black"/>
                </a:solidFill>
                <a:latin typeface="Calibri"/>
                <a:ea typeface="標楷體"/>
                <a:cs typeface="Times New Roman"/>
              </a:rPr>
              <a:t>祢必給我們；</a:t>
            </a:r>
            <a:endParaRPr lang="zh-TW" altLang="zh-TW" sz="4000" kern="100" dirty="0">
              <a:solidFill>
                <a:prstClr val="black"/>
              </a:solidFill>
              <a:latin typeface="Calibri"/>
              <a:cs typeface="Times New Roman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2186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4617B"/>
                </a:solidFill>
              </a:rPr>
              <a:t>主禱文朗讀</a:t>
            </a:r>
            <a:r>
              <a:rPr lang="zh-TW" altLang="zh-TW" sz="5400" dirty="0" smtClean="0">
                <a:solidFill>
                  <a:srgbClr val="04617B"/>
                </a:solidFill>
                <a:ea typeface="標楷體"/>
                <a:cs typeface="Times New Roman"/>
              </a:rPr>
              <a:t>（</a:t>
            </a:r>
            <a:r>
              <a:rPr lang="en-US" altLang="zh-TW" sz="5400" dirty="0" smtClean="0">
                <a:solidFill>
                  <a:srgbClr val="04617B"/>
                </a:solidFill>
                <a:ea typeface="標楷體"/>
                <a:cs typeface="Times New Roman"/>
              </a:rPr>
              <a:t>3/4</a:t>
            </a:r>
            <a:r>
              <a:rPr lang="zh-TW" altLang="zh-TW" sz="5400" dirty="0" smtClean="0">
                <a:solidFill>
                  <a:srgbClr val="04617B"/>
                </a:solidFill>
                <a:ea typeface="標楷體"/>
                <a:cs typeface="Times New Roman"/>
              </a:rPr>
              <a:t>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935480"/>
            <a:ext cx="8712968" cy="4389120"/>
          </a:xfrm>
        </p:spPr>
        <p:txBody>
          <a:bodyPr/>
          <a:lstStyle/>
          <a:p>
            <a:pPr lvl="0" algn="ctr">
              <a:buClr>
                <a:srgbClr val="0BD0D9"/>
              </a:buClr>
            </a:pPr>
            <a:r>
              <a:rPr lang="el-GR" altLang="zh-TW" sz="4400" kern="0" dirty="0">
                <a:solidFill>
                  <a:prstClr val="black"/>
                </a:solidFill>
                <a:latin typeface="Bwgrkl"/>
                <a:cs typeface="Bwgrkl"/>
              </a:rPr>
              <a:t>kai. </a:t>
            </a:r>
            <a:r>
              <a:rPr lang="el-GR" altLang="zh-TW" sz="4400" kern="0" dirty="0">
                <a:solidFill>
                  <a:srgbClr val="FF0000"/>
                </a:solidFill>
                <a:latin typeface="Bwgrkl"/>
                <a:cs typeface="Bwgrkl"/>
              </a:rPr>
              <a:t>a;</a:t>
            </a:r>
            <a:r>
              <a:rPr lang="el-GR" altLang="zh-TW" sz="4400" kern="0" dirty="0">
                <a:solidFill>
                  <a:prstClr val="black"/>
                </a:solidFill>
                <a:latin typeface="Bwgrkl"/>
                <a:cs typeface="Bwgrkl"/>
              </a:rPr>
              <a:t>fej </a:t>
            </a:r>
            <a:r>
              <a:rPr lang="el-GR" altLang="zh-TW" sz="4400" kern="0" dirty="0">
                <a:solidFill>
                  <a:srgbClr val="FF0000"/>
                </a:solidFill>
                <a:latin typeface="Bwgrkl"/>
                <a:cs typeface="Bwgrkl"/>
              </a:rPr>
              <a:t>h`</a:t>
            </a:r>
            <a:r>
              <a:rPr lang="el-GR" altLang="zh-TW" sz="4400" kern="0" dirty="0">
                <a:solidFill>
                  <a:prstClr val="black"/>
                </a:solidFill>
                <a:latin typeface="Bwgrkl"/>
                <a:cs typeface="Bwgrkl"/>
              </a:rPr>
              <a:t>mi/n ta. </a:t>
            </a:r>
            <a:r>
              <a:rPr lang="el-GR" altLang="zh-TW" sz="4400" kern="0" dirty="0">
                <a:solidFill>
                  <a:srgbClr val="FF0000"/>
                </a:solidFill>
                <a:latin typeface="Bwgrkl"/>
                <a:cs typeface="Bwgrkl"/>
              </a:rPr>
              <a:t>ov</a:t>
            </a:r>
            <a:r>
              <a:rPr lang="el-GR" altLang="zh-TW" sz="4400" kern="0" dirty="0">
                <a:solidFill>
                  <a:prstClr val="black"/>
                </a:solidFill>
                <a:latin typeface="Bwgrkl"/>
                <a:cs typeface="Bwgrkl"/>
              </a:rPr>
              <a:t>fei</a:t>
            </a:r>
            <a:r>
              <a:rPr lang="el-GR" altLang="zh-TW" sz="4400" kern="0" dirty="0">
                <a:solidFill>
                  <a:srgbClr val="FF0000"/>
                </a:solidFill>
                <a:latin typeface="Bwgrkl"/>
                <a:cs typeface="Bwgrkl"/>
              </a:rPr>
              <a:t>lh,</a:t>
            </a:r>
            <a:r>
              <a:rPr lang="el-GR" altLang="zh-TW" sz="4400" kern="0" dirty="0">
                <a:solidFill>
                  <a:prstClr val="black"/>
                </a:solidFill>
                <a:latin typeface="Bwgrkl"/>
                <a:cs typeface="Bwgrkl"/>
              </a:rPr>
              <a:t>ma</a:t>
            </a:r>
            <a:r>
              <a:rPr lang="el-GR" altLang="zh-TW" sz="4400" kern="0" dirty="0">
                <a:solidFill>
                  <a:srgbClr val="FF0000"/>
                </a:solidFill>
                <a:latin typeface="Bwgrkl"/>
                <a:cs typeface="Bwgrkl"/>
              </a:rPr>
              <a:t>ta</a:t>
            </a:r>
            <a:r>
              <a:rPr lang="el-GR" altLang="zh-TW" sz="4400" kern="0" dirty="0">
                <a:solidFill>
                  <a:prstClr val="black"/>
                </a:solidFill>
                <a:latin typeface="Bwgrkl"/>
                <a:cs typeface="Bwgrkl"/>
              </a:rPr>
              <a:t> </a:t>
            </a:r>
            <a:r>
              <a:rPr lang="el-GR" altLang="zh-TW" sz="4400" kern="0" dirty="0" smtClean="0">
                <a:solidFill>
                  <a:srgbClr val="FF0000"/>
                </a:solidFill>
                <a:latin typeface="Bwgrkl"/>
                <a:cs typeface="Bwgrkl"/>
              </a:rPr>
              <a:t>h`</a:t>
            </a:r>
            <a:r>
              <a:rPr lang="el-GR" altLang="zh-TW" sz="4400" kern="0" dirty="0" smtClean="0">
                <a:solidFill>
                  <a:prstClr val="black"/>
                </a:solidFill>
                <a:latin typeface="Bwgrkl"/>
                <a:cs typeface="Bwgrkl"/>
              </a:rPr>
              <a:t>mw/n</a:t>
            </a:r>
            <a:endParaRPr lang="en-US" altLang="zh-TW" sz="4400" kern="0" dirty="0" smtClean="0">
              <a:solidFill>
                <a:prstClr val="black"/>
              </a:solidFill>
              <a:latin typeface="Bwgrkl"/>
              <a:cs typeface="Bwgrkl"/>
            </a:endParaRPr>
          </a:p>
          <a:p>
            <a:pPr lvl="0" algn="ctr">
              <a:buClr>
                <a:srgbClr val="0BD0D9"/>
              </a:buClr>
            </a:pPr>
            <a:r>
              <a:rPr lang="zh-TW" altLang="zh-TW" sz="3600" kern="100" dirty="0">
                <a:solidFill>
                  <a:prstClr val="black"/>
                </a:solidFill>
                <a:latin typeface="Calibri"/>
                <a:ea typeface="標楷體"/>
                <a:cs typeface="Times New Roman"/>
              </a:rPr>
              <a:t>祢必赦免我們的債</a:t>
            </a:r>
            <a:r>
              <a:rPr lang="zh-TW" altLang="zh-TW" sz="3600" kern="100" dirty="0" smtClean="0">
                <a:solidFill>
                  <a:prstClr val="black"/>
                </a:solidFill>
                <a:latin typeface="Calibri"/>
                <a:ea typeface="標楷體"/>
                <a:cs typeface="Times New Roman"/>
              </a:rPr>
              <a:t>，</a:t>
            </a:r>
            <a:endParaRPr lang="en-US" altLang="zh-TW" sz="3600" kern="100" dirty="0" smtClean="0">
              <a:solidFill>
                <a:prstClr val="black"/>
              </a:solidFill>
              <a:latin typeface="Calibri"/>
              <a:ea typeface="標楷體"/>
              <a:cs typeface="Times New Roman"/>
            </a:endParaRPr>
          </a:p>
          <a:p>
            <a:pPr lvl="0" algn="ctr">
              <a:buClr>
                <a:srgbClr val="0BD0D9"/>
              </a:buClr>
            </a:pPr>
            <a:r>
              <a:rPr lang="el-GR" altLang="zh-TW" sz="4400" kern="0" dirty="0" smtClean="0">
                <a:solidFill>
                  <a:prstClr val="black"/>
                </a:solidFill>
                <a:latin typeface="Bwgrkl"/>
                <a:cs typeface="Bwgrkl"/>
              </a:rPr>
              <a:t>w`j </a:t>
            </a:r>
            <a:r>
              <a:rPr lang="el-GR" altLang="zh-TW" sz="4400" kern="0" dirty="0">
                <a:solidFill>
                  <a:prstClr val="black"/>
                </a:solidFill>
                <a:latin typeface="Bwgrkl"/>
                <a:cs typeface="Bwgrkl"/>
              </a:rPr>
              <a:t>kai. </a:t>
            </a:r>
            <a:r>
              <a:rPr lang="el-GR" altLang="zh-TW" sz="4400" kern="0" dirty="0">
                <a:solidFill>
                  <a:srgbClr val="FF0000"/>
                </a:solidFill>
                <a:latin typeface="Bwgrkl"/>
                <a:cs typeface="Bwgrkl"/>
              </a:rPr>
              <a:t>h`</a:t>
            </a:r>
            <a:r>
              <a:rPr lang="el-GR" altLang="zh-TW" sz="4400" kern="0" dirty="0">
                <a:solidFill>
                  <a:prstClr val="black"/>
                </a:solidFill>
                <a:latin typeface="Bwgrkl"/>
                <a:cs typeface="Bwgrkl"/>
              </a:rPr>
              <a:t>mei/j </a:t>
            </a:r>
            <a:r>
              <a:rPr lang="el-GR" altLang="zh-TW" sz="4400" kern="0" dirty="0">
                <a:solidFill>
                  <a:srgbClr val="FF0000"/>
                </a:solidFill>
                <a:latin typeface="Bwgrkl"/>
                <a:cs typeface="Bwgrkl"/>
              </a:rPr>
              <a:t>av</a:t>
            </a:r>
            <a:r>
              <a:rPr lang="el-GR" altLang="zh-TW" sz="4400" kern="0" dirty="0">
                <a:solidFill>
                  <a:prstClr val="black"/>
                </a:solidFill>
                <a:latin typeface="Bwgrkl"/>
                <a:cs typeface="Bwgrkl"/>
              </a:rPr>
              <a:t>fh,</a:t>
            </a:r>
            <a:r>
              <a:rPr lang="el-GR" altLang="zh-TW" sz="4400" kern="0" dirty="0">
                <a:solidFill>
                  <a:srgbClr val="FF0000"/>
                </a:solidFill>
                <a:latin typeface="Bwgrkl"/>
                <a:cs typeface="Bwgrkl"/>
              </a:rPr>
              <a:t>ka</a:t>
            </a:r>
            <a:r>
              <a:rPr lang="el-GR" altLang="zh-TW" sz="4400" kern="0" dirty="0">
                <a:solidFill>
                  <a:prstClr val="black"/>
                </a:solidFill>
                <a:latin typeface="Bwgrkl"/>
                <a:cs typeface="Bwgrkl"/>
              </a:rPr>
              <a:t>men </a:t>
            </a:r>
            <a:endParaRPr lang="en-US" altLang="zh-TW" sz="4400" kern="0" dirty="0" smtClean="0">
              <a:solidFill>
                <a:prstClr val="black"/>
              </a:solidFill>
              <a:latin typeface="Bwgrkl"/>
              <a:cs typeface="Bwgrkl"/>
            </a:endParaRPr>
          </a:p>
          <a:p>
            <a:pPr marL="0" lvl="0" indent="0" algn="ctr">
              <a:buClr>
                <a:srgbClr val="0BD0D9"/>
              </a:buClr>
              <a:buNone/>
            </a:pPr>
            <a:r>
              <a:rPr lang="el-GR" altLang="zh-TW" sz="4400" kern="0" dirty="0" smtClean="0">
                <a:solidFill>
                  <a:prstClr val="black"/>
                </a:solidFill>
                <a:latin typeface="Bwgrkl"/>
                <a:cs typeface="Bwgrkl"/>
              </a:rPr>
              <a:t>toi/j </a:t>
            </a:r>
            <a:r>
              <a:rPr lang="el-GR" altLang="zh-TW" sz="4400" kern="0" dirty="0">
                <a:solidFill>
                  <a:srgbClr val="FF0000"/>
                </a:solidFill>
                <a:latin typeface="Bwgrkl"/>
                <a:cs typeface="Bwgrkl"/>
              </a:rPr>
              <a:t>ov</a:t>
            </a:r>
            <a:r>
              <a:rPr lang="el-GR" altLang="zh-TW" sz="4400" kern="0" dirty="0">
                <a:solidFill>
                  <a:prstClr val="black"/>
                </a:solidFill>
                <a:latin typeface="Bwgrkl"/>
                <a:cs typeface="Bwgrkl"/>
              </a:rPr>
              <a:t>fei</a:t>
            </a:r>
            <a:r>
              <a:rPr lang="el-GR" altLang="zh-TW" sz="4400" kern="0" dirty="0">
                <a:solidFill>
                  <a:srgbClr val="FF0000"/>
                </a:solidFill>
                <a:latin typeface="Bwgrkl"/>
                <a:cs typeface="Bwgrkl"/>
              </a:rPr>
              <a:t>le,</a:t>
            </a:r>
            <a:r>
              <a:rPr lang="el-GR" altLang="zh-TW" sz="4400" kern="0" dirty="0">
                <a:solidFill>
                  <a:prstClr val="black"/>
                </a:solidFill>
                <a:latin typeface="Bwgrkl"/>
                <a:cs typeface="Bwgrkl"/>
              </a:rPr>
              <a:t>taij </a:t>
            </a:r>
            <a:r>
              <a:rPr lang="el-GR" altLang="zh-TW" sz="4400" kern="0" dirty="0">
                <a:solidFill>
                  <a:srgbClr val="FF0000"/>
                </a:solidFill>
                <a:latin typeface="Bwgrkl"/>
                <a:cs typeface="Bwgrkl"/>
              </a:rPr>
              <a:t>h`</a:t>
            </a:r>
            <a:r>
              <a:rPr lang="el-GR" altLang="zh-TW" sz="4400" kern="0" dirty="0">
                <a:solidFill>
                  <a:prstClr val="black"/>
                </a:solidFill>
                <a:latin typeface="Bwgrkl"/>
                <a:cs typeface="Bwgrkl"/>
              </a:rPr>
              <a:t>mw/n)</a:t>
            </a:r>
            <a:endParaRPr lang="zh-TW" altLang="zh-TW" sz="4400" kern="100" dirty="0">
              <a:solidFill>
                <a:prstClr val="black"/>
              </a:solidFill>
              <a:latin typeface="Calibri"/>
              <a:cs typeface="Times New Roman"/>
            </a:endParaRPr>
          </a:p>
          <a:p>
            <a:pPr lvl="0" algn="ctr">
              <a:buClr>
                <a:srgbClr val="0BD0D9"/>
              </a:buClr>
            </a:pPr>
            <a:r>
              <a:rPr lang="zh-TW" altLang="zh-TW" sz="3600" kern="100" dirty="0" smtClean="0">
                <a:solidFill>
                  <a:prstClr val="black"/>
                </a:solidFill>
                <a:latin typeface="Calibri"/>
                <a:ea typeface="標楷體"/>
                <a:cs typeface="Times New Roman"/>
              </a:rPr>
              <a:t>就</a:t>
            </a:r>
            <a:r>
              <a:rPr lang="zh-TW" altLang="zh-TW" sz="3600" kern="100" dirty="0">
                <a:solidFill>
                  <a:prstClr val="black"/>
                </a:solidFill>
                <a:latin typeface="Calibri"/>
                <a:ea typeface="標楷體"/>
                <a:cs typeface="Times New Roman"/>
              </a:rPr>
              <a:t>如同我們曾赦免了我們的債戶；</a:t>
            </a:r>
            <a:endParaRPr lang="zh-TW" altLang="zh-TW" sz="3600" kern="100" dirty="0">
              <a:solidFill>
                <a:prstClr val="black"/>
              </a:solidFill>
              <a:latin typeface="Calibri"/>
              <a:cs typeface="Times New Roman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1619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電子聖經工具與翻譯練習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>
                <a:ea typeface="標楷體"/>
                <a:cs typeface="Times New Roman"/>
              </a:rPr>
              <a:t>信望愛信仰與聖經資源中心</a:t>
            </a:r>
            <a:r>
              <a:rPr lang="en-US" altLang="zh-TW" dirty="0">
                <a:ea typeface="標楷體"/>
                <a:cs typeface="Times New Roman"/>
              </a:rPr>
              <a:t> (</a:t>
            </a:r>
            <a:r>
              <a:rPr lang="en-US" altLang="zh-TW" dirty="0">
                <a:ea typeface="標楷體"/>
                <a:cs typeface="Times New Roman"/>
                <a:hlinkClick r:id="rId2"/>
              </a:rPr>
              <a:t>http://bible.fhl.net</a:t>
            </a:r>
            <a:r>
              <a:rPr lang="en-US" altLang="zh-TW" dirty="0" smtClean="0">
                <a:ea typeface="標楷體"/>
                <a:cs typeface="Times New Roman"/>
                <a:hlinkClick r:id="rId2"/>
              </a:rPr>
              <a:t>/</a:t>
            </a:r>
            <a:r>
              <a:rPr lang="en-US" altLang="zh-TW" dirty="0" smtClean="0">
                <a:ea typeface="標楷體"/>
                <a:cs typeface="Times New Roman"/>
              </a:rPr>
              <a:t>)</a:t>
            </a:r>
          </a:p>
          <a:p>
            <a:r>
              <a:rPr lang="en-US" altLang="zh-TW" dirty="0" err="1" smtClean="0">
                <a:ea typeface="標楷體"/>
                <a:cs typeface="Times New Roman"/>
              </a:rPr>
              <a:t>BibleWorks</a:t>
            </a:r>
            <a:r>
              <a:rPr lang="en-US" altLang="zh-TW" dirty="0" smtClean="0">
                <a:ea typeface="標楷體"/>
                <a:cs typeface="Times New Roman"/>
              </a:rPr>
              <a:t> 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1807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zh-TW" altLang="zh-TW" sz="3200" dirty="0">
                <a:solidFill>
                  <a:prstClr val="black"/>
                </a:solidFill>
                <a:ea typeface="標楷體"/>
                <a:cs typeface="Times New Roman"/>
              </a:rPr>
              <a:t>信望愛信仰與聖經資源中心</a:t>
            </a:r>
            <a:r>
              <a:rPr lang="en-US" altLang="zh-TW" sz="3200" dirty="0">
                <a:solidFill>
                  <a:prstClr val="black"/>
                </a:solidFill>
                <a:ea typeface="標楷體"/>
                <a:cs typeface="Times New Roman"/>
              </a:rPr>
              <a:t> (</a:t>
            </a:r>
            <a:r>
              <a:rPr lang="en-US" altLang="zh-TW" sz="3200" dirty="0">
                <a:solidFill>
                  <a:prstClr val="black"/>
                </a:solidFill>
                <a:ea typeface="標楷體"/>
                <a:cs typeface="Times New Roman"/>
                <a:hlinkClick r:id="rId2"/>
              </a:rPr>
              <a:t>http://bible.fhl.net</a:t>
            </a:r>
            <a:r>
              <a:rPr lang="en-US" altLang="zh-TW" sz="3200" dirty="0" smtClean="0">
                <a:solidFill>
                  <a:prstClr val="black"/>
                </a:solidFill>
                <a:ea typeface="標楷體"/>
                <a:cs typeface="Times New Roman"/>
                <a:hlinkClick r:id="rId2"/>
              </a:rPr>
              <a:t>/</a:t>
            </a:r>
            <a:r>
              <a:rPr lang="en-US" altLang="zh-TW" sz="3200" dirty="0" smtClean="0">
                <a:solidFill>
                  <a:prstClr val="black"/>
                </a:solidFill>
                <a:ea typeface="標楷體"/>
                <a:cs typeface="Times New Roman"/>
              </a:rPr>
              <a:t>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開啟超連結</a:t>
            </a:r>
            <a:endParaRPr lang="en-US" altLang="zh-TW" dirty="0" smtClean="0"/>
          </a:p>
          <a:p>
            <a:r>
              <a:rPr lang="zh-TW" altLang="en-US" dirty="0" smtClean="0"/>
              <a:t>「新約聖經」選擇「和合本」、「原文」</a:t>
            </a:r>
            <a:endParaRPr lang="en-US" altLang="zh-TW" dirty="0" smtClean="0"/>
          </a:p>
          <a:p>
            <a:r>
              <a:rPr lang="zh-TW" altLang="en-US" dirty="0"/>
              <a:t>選擇</a:t>
            </a:r>
            <a:r>
              <a:rPr lang="zh-TW" altLang="en-US" dirty="0" smtClean="0"/>
              <a:t>經文「</a:t>
            </a:r>
            <a:r>
              <a:rPr lang="zh-TW" altLang="en-US" dirty="0" smtClean="0">
                <a:solidFill>
                  <a:srgbClr val="FF0000"/>
                </a:solidFill>
              </a:rPr>
              <a:t>約翰福音</a:t>
            </a:r>
            <a:r>
              <a:rPr lang="zh-TW" altLang="en-US" dirty="0" smtClean="0"/>
              <a:t>」、「</a:t>
            </a:r>
            <a:r>
              <a:rPr lang="zh-TW" altLang="en-US" dirty="0" smtClean="0">
                <a:solidFill>
                  <a:srgbClr val="FF0000"/>
                </a:solidFill>
              </a:rPr>
              <a:t>第一章</a:t>
            </a:r>
            <a:r>
              <a:rPr lang="zh-TW" altLang="en-US" dirty="0" smtClean="0"/>
              <a:t>」</a:t>
            </a:r>
            <a:endParaRPr lang="en-US" altLang="zh-TW" dirty="0"/>
          </a:p>
          <a:p>
            <a:r>
              <a:rPr lang="zh-TW" altLang="en-US" dirty="0" smtClean="0"/>
              <a:t>選擇「</a:t>
            </a:r>
            <a:r>
              <a:rPr lang="zh-TW" altLang="en-US" dirty="0"/>
              <a:t>閱讀</a:t>
            </a:r>
            <a:r>
              <a:rPr lang="zh-TW" altLang="en-US" dirty="0" smtClean="0"/>
              <a:t>」即可進入原文互動</a:t>
            </a:r>
            <a:endParaRPr lang="en-US" altLang="zh-TW" dirty="0" smtClean="0"/>
          </a:p>
          <a:p>
            <a:r>
              <a:rPr lang="zh-TW" altLang="en-US" dirty="0" smtClean="0"/>
              <a:t>滑鼠</a:t>
            </a:r>
            <a:r>
              <a:rPr lang="zh-TW" altLang="en-US" dirty="0"/>
              <a:t>點到的</a:t>
            </a:r>
            <a:r>
              <a:rPr lang="zh-TW" altLang="en-US" dirty="0" smtClean="0"/>
              <a:t>字，會出現原文編號、詞性與中文翻譯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639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朗讀與翻譯練習</a:t>
            </a:r>
            <a:r>
              <a:rPr lang="en-US" altLang="zh-TW" dirty="0">
                <a:latin typeface="+mn-ea"/>
              </a:rPr>
              <a:t>(</a:t>
            </a:r>
            <a:r>
              <a:rPr lang="zh-TW" altLang="en-US" dirty="0">
                <a:latin typeface="+mn-ea"/>
              </a:rPr>
              <a:t>約</a:t>
            </a:r>
            <a:r>
              <a:rPr lang="en-US" altLang="zh-TW" dirty="0">
                <a:latin typeface="+mn-ea"/>
              </a:rPr>
              <a:t>1</a:t>
            </a:r>
            <a:r>
              <a:rPr lang="zh-TW" altLang="en-US" dirty="0">
                <a:latin typeface="+mn-ea"/>
              </a:rPr>
              <a:t>：</a:t>
            </a:r>
            <a:r>
              <a:rPr lang="en-US" altLang="zh-TW" dirty="0">
                <a:latin typeface="+mn-ea"/>
              </a:rPr>
              <a:t>1</a:t>
            </a:r>
            <a:r>
              <a:rPr lang="zh-TW" altLang="en-US" dirty="0">
                <a:latin typeface="+mn-ea"/>
              </a:rPr>
              <a:t>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4800" dirty="0" smtClean="0">
                <a:latin typeface="Bwgrkl" pitchFamily="2" charset="0"/>
              </a:rPr>
              <a:t> </a:t>
            </a:r>
            <a:r>
              <a:rPr lang="en-US" altLang="zh-TW" sz="4800" dirty="0" err="1" smtClean="0">
                <a:latin typeface="Bwgrkl" pitchFamily="2" charset="0"/>
              </a:rPr>
              <a:t>vEn</a:t>
            </a:r>
            <a:r>
              <a:rPr lang="en-US" altLang="zh-TW" sz="4800" dirty="0" smtClean="0">
                <a:latin typeface="Bwgrkl" pitchFamily="2" charset="0"/>
              </a:rPr>
              <a:t> </a:t>
            </a:r>
            <a:r>
              <a:rPr lang="en-US" altLang="zh-TW" sz="4800" dirty="0" err="1" smtClean="0">
                <a:latin typeface="Bwgrkl" pitchFamily="2" charset="0"/>
              </a:rPr>
              <a:t>avrch</a:t>
            </a:r>
            <a:r>
              <a:rPr lang="en-US" altLang="zh-TW" sz="4800" dirty="0" smtClean="0">
                <a:latin typeface="Bwgrkl" pitchFamily="2" charset="0"/>
              </a:rPr>
              <a:t>/| h=n o` </a:t>
            </a:r>
            <a:r>
              <a:rPr lang="en-US" altLang="zh-TW" sz="4800" dirty="0" err="1" smtClean="0">
                <a:latin typeface="Bwgrkl" pitchFamily="2" charset="0"/>
              </a:rPr>
              <a:t>lo,goj</a:t>
            </a:r>
            <a:endParaRPr lang="en-US" altLang="zh-TW" dirty="0" smtClean="0">
              <a:latin typeface="+mn-ea"/>
            </a:endParaRPr>
          </a:p>
          <a:p>
            <a:r>
              <a:rPr lang="en-US" altLang="zh-TW" sz="4800" dirty="0" smtClean="0">
                <a:latin typeface="Bwgrkl" pitchFamily="2" charset="0"/>
              </a:rPr>
              <a:t> kai. o` </a:t>
            </a:r>
            <a:r>
              <a:rPr lang="en-US" altLang="zh-TW" sz="4800" dirty="0" err="1" smtClean="0">
                <a:latin typeface="Bwgrkl" pitchFamily="2" charset="0"/>
              </a:rPr>
              <a:t>lo,goj</a:t>
            </a:r>
            <a:r>
              <a:rPr lang="en-US" altLang="zh-TW" sz="4800" dirty="0" smtClean="0">
                <a:latin typeface="Bwgrkl" pitchFamily="2" charset="0"/>
              </a:rPr>
              <a:t> h=n </a:t>
            </a:r>
            <a:r>
              <a:rPr lang="en-US" altLang="zh-TW" sz="4800" dirty="0" err="1" smtClean="0">
                <a:latin typeface="Bwgrkl" pitchFamily="2" charset="0"/>
              </a:rPr>
              <a:t>pro.j</a:t>
            </a:r>
            <a:r>
              <a:rPr lang="en-US" altLang="zh-TW" sz="4800" dirty="0" smtClean="0">
                <a:latin typeface="Bwgrkl" pitchFamily="2" charset="0"/>
              </a:rPr>
              <a:t> </a:t>
            </a:r>
            <a:r>
              <a:rPr lang="en-US" altLang="zh-TW" sz="4800" dirty="0" err="1" smtClean="0">
                <a:latin typeface="Bwgrkl" pitchFamily="2" charset="0"/>
              </a:rPr>
              <a:t>to.n</a:t>
            </a:r>
            <a:r>
              <a:rPr lang="en-US" altLang="zh-TW" sz="4800" dirty="0" smtClean="0">
                <a:latin typeface="Bwgrkl" pitchFamily="2" charset="0"/>
              </a:rPr>
              <a:t> </a:t>
            </a:r>
            <a:r>
              <a:rPr lang="en-US" altLang="zh-TW" sz="4800" dirty="0" err="1" smtClean="0">
                <a:latin typeface="Bwgrkl" pitchFamily="2" charset="0"/>
              </a:rPr>
              <a:t>qeo,n</a:t>
            </a:r>
            <a:endParaRPr lang="en-US" altLang="zh-TW" sz="4800" dirty="0" smtClean="0">
              <a:latin typeface="Bwgrkl" pitchFamily="2" charset="0"/>
            </a:endParaRPr>
          </a:p>
          <a:p>
            <a:r>
              <a:rPr lang="en-US" altLang="zh-TW" sz="4800" dirty="0" smtClean="0">
                <a:latin typeface="Bwgrkl" pitchFamily="2" charset="0"/>
              </a:rPr>
              <a:t> kai. </a:t>
            </a:r>
            <a:r>
              <a:rPr lang="en-US" altLang="zh-TW" sz="4800" dirty="0" err="1" smtClean="0">
                <a:latin typeface="Bwgrkl" pitchFamily="2" charset="0"/>
              </a:rPr>
              <a:t>qeo.j</a:t>
            </a:r>
            <a:r>
              <a:rPr lang="en-US" altLang="zh-TW" sz="4800" dirty="0" smtClean="0">
                <a:latin typeface="Bwgrkl" pitchFamily="2" charset="0"/>
              </a:rPr>
              <a:t> h=n o` </a:t>
            </a:r>
            <a:r>
              <a:rPr lang="en-US" altLang="zh-TW" sz="4800" dirty="0" err="1" smtClean="0">
                <a:latin typeface="Bwgrkl" pitchFamily="2" charset="0"/>
              </a:rPr>
              <a:t>lo,goj</a:t>
            </a:r>
            <a:endParaRPr lang="en-US" altLang="zh-TW" sz="4800" dirty="0" smtClean="0">
              <a:latin typeface="Bwgrkl" pitchFamily="2" charset="0"/>
            </a:endParaRPr>
          </a:p>
          <a:p>
            <a:r>
              <a:rPr lang="zh-TW" altLang="en-US" sz="4800" dirty="0">
                <a:latin typeface="Bwgrkl" pitchFamily="2" charset="0"/>
              </a:rPr>
              <a:t>線上收聽希臘</a:t>
            </a:r>
            <a:r>
              <a:rPr lang="zh-TW" altLang="en-US" sz="4800" dirty="0" smtClean="0">
                <a:latin typeface="Bwgrkl" pitchFamily="2" charset="0"/>
              </a:rPr>
              <a:t>文</a:t>
            </a:r>
            <a:endParaRPr lang="en-US" altLang="zh-TW" sz="4800" dirty="0" smtClean="0">
              <a:latin typeface="Bwgrkl" pitchFamily="2" charset="0"/>
            </a:endParaRPr>
          </a:p>
          <a:p>
            <a:endParaRPr lang="zh-TW" altLang="en-US" sz="4800" dirty="0">
              <a:latin typeface="Bwgr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21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介紹</a:t>
            </a:r>
            <a:r>
              <a:rPr lang="en-US" altLang="zh-TW" dirty="0" err="1" smtClean="0"/>
              <a:t>BibleWorks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/>
              <a:t>信望愛的字詞翻譯功能約</a:t>
            </a:r>
            <a:r>
              <a:rPr lang="en-US" altLang="zh-TW" sz="4400" dirty="0" smtClean="0"/>
              <a:t>90</a:t>
            </a:r>
            <a:r>
              <a:rPr lang="zh-TW" altLang="en-US" sz="4400" dirty="0" smtClean="0"/>
              <a:t>％正確，但沒有翻譯句子的能力</a:t>
            </a:r>
            <a:endParaRPr lang="en-US" altLang="zh-TW" sz="4400" dirty="0" smtClean="0"/>
          </a:p>
          <a:p>
            <a:r>
              <a:rPr lang="en-US" altLang="zh-TW" sz="4400" dirty="0" err="1" smtClean="0"/>
              <a:t>BibleWorks</a:t>
            </a:r>
            <a:r>
              <a:rPr lang="zh-TW" altLang="en-US" sz="4400" dirty="0" smtClean="0"/>
              <a:t>補充新的正確翻譯與相關經文</a:t>
            </a:r>
            <a:endParaRPr lang="en-US" altLang="zh-TW" sz="4400" dirty="0" smtClean="0"/>
          </a:p>
          <a:p>
            <a:r>
              <a:rPr lang="en-US" altLang="zh-TW" sz="4400" dirty="0" err="1" smtClean="0"/>
              <a:t>WinSplit</a:t>
            </a:r>
            <a:r>
              <a:rPr lang="zh-TW" altLang="en-US" sz="4400" dirty="0" smtClean="0"/>
              <a:t>開兩個視窗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54091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主禱文朗讀</a:t>
            </a:r>
            <a:r>
              <a:rPr lang="zh-TW" altLang="zh-TW" sz="3200" dirty="0" smtClean="0">
                <a:ea typeface="標楷體"/>
                <a:cs typeface="Times New Roman"/>
              </a:rPr>
              <a:t>（</a:t>
            </a:r>
            <a:r>
              <a:rPr lang="zh-TW" altLang="zh-TW" sz="3200" dirty="0">
                <a:ea typeface="標楷體"/>
                <a:cs typeface="Times New Roman"/>
              </a:rPr>
              <a:t>太</a:t>
            </a:r>
            <a:r>
              <a:rPr lang="en-US" altLang="zh-TW" sz="3200" dirty="0">
                <a:ea typeface="標楷體"/>
                <a:cs typeface="Times New Roman"/>
              </a:rPr>
              <a:t>6</a:t>
            </a:r>
            <a:r>
              <a:rPr lang="zh-TW" altLang="zh-TW" sz="3200" dirty="0">
                <a:ea typeface="標楷體"/>
                <a:cs typeface="Times New Roman"/>
              </a:rPr>
              <a:t>：</a:t>
            </a:r>
            <a:r>
              <a:rPr lang="en-US" altLang="zh-TW" sz="3200" dirty="0" smtClean="0">
                <a:ea typeface="標楷體"/>
                <a:cs typeface="Times New Roman"/>
              </a:rPr>
              <a:t>9-13</a:t>
            </a:r>
            <a:r>
              <a:rPr lang="zh-TW" altLang="en-US" sz="3200" dirty="0" smtClean="0">
                <a:ea typeface="標楷體"/>
                <a:cs typeface="Times New Roman"/>
              </a:rPr>
              <a:t>；</a:t>
            </a:r>
            <a:r>
              <a:rPr lang="en-US" altLang="zh-TW" sz="3200" dirty="0" smtClean="0">
                <a:ea typeface="標楷體"/>
                <a:cs typeface="Times New Roman"/>
              </a:rPr>
              <a:t>1/4</a:t>
            </a:r>
            <a:r>
              <a:rPr lang="zh-TW" altLang="zh-TW" sz="3200" dirty="0" smtClean="0">
                <a:ea typeface="標楷體"/>
                <a:cs typeface="Times New Roman"/>
              </a:rPr>
              <a:t>）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4400" kern="100" dirty="0" err="1" smtClean="0">
                <a:solidFill>
                  <a:srgbClr val="FF0000"/>
                </a:solidFill>
                <a:latin typeface="Bwgrkl"/>
                <a:ea typeface="標楷體"/>
                <a:cs typeface="Times New Roman"/>
              </a:rPr>
              <a:t>Pa,</a:t>
            </a:r>
            <a:r>
              <a:rPr lang="en-US" altLang="zh-TW" sz="4400" kern="100" dirty="0" err="1" smtClean="0">
                <a:latin typeface="Bwgrkl"/>
                <a:ea typeface="標楷體"/>
                <a:cs typeface="Times New Roman"/>
              </a:rPr>
              <a:t>ter</a:t>
            </a:r>
            <a:r>
              <a:rPr lang="en-US" altLang="zh-TW" sz="4400" kern="100" dirty="0" smtClean="0">
                <a:latin typeface="Bwgrkl"/>
                <a:ea typeface="標楷體"/>
                <a:cs typeface="Times New Roman"/>
              </a:rPr>
              <a:t> </a:t>
            </a:r>
            <a:r>
              <a:rPr lang="en-US" altLang="zh-TW" sz="4400" kern="100" dirty="0" err="1">
                <a:solidFill>
                  <a:srgbClr val="FF0000"/>
                </a:solidFill>
                <a:latin typeface="Bwgrkl"/>
                <a:ea typeface="標楷體"/>
                <a:cs typeface="Times New Roman"/>
              </a:rPr>
              <a:t>h`</a:t>
            </a:r>
            <a:r>
              <a:rPr lang="en-US" altLang="zh-TW" sz="4400" kern="100" dirty="0" err="1">
                <a:latin typeface="Bwgrkl"/>
                <a:ea typeface="標楷體"/>
                <a:cs typeface="Times New Roman"/>
              </a:rPr>
              <a:t>mw</a:t>
            </a:r>
            <a:r>
              <a:rPr lang="en-US" altLang="zh-TW" sz="4400" kern="100" dirty="0">
                <a:latin typeface="Bwgrkl"/>
                <a:ea typeface="標楷體"/>
                <a:cs typeface="Times New Roman"/>
              </a:rPr>
              <a:t>/n o` </a:t>
            </a:r>
            <a:r>
              <a:rPr lang="en-US" altLang="zh-TW" sz="4400" kern="100" dirty="0" err="1">
                <a:latin typeface="Bwgrkl"/>
                <a:ea typeface="標楷體"/>
                <a:cs typeface="Times New Roman"/>
              </a:rPr>
              <a:t>evn</a:t>
            </a:r>
            <a:r>
              <a:rPr lang="en-US" altLang="zh-TW" sz="4400" kern="100" dirty="0">
                <a:latin typeface="Bwgrkl"/>
                <a:ea typeface="標楷體"/>
                <a:cs typeface="Times New Roman"/>
              </a:rPr>
              <a:t> </a:t>
            </a:r>
            <a:r>
              <a:rPr lang="en-US" altLang="zh-TW" sz="4400" kern="100" dirty="0" err="1">
                <a:latin typeface="Bwgrkl"/>
                <a:ea typeface="標楷體"/>
                <a:cs typeface="Times New Roman"/>
              </a:rPr>
              <a:t>toi</a:t>
            </a:r>
            <a:r>
              <a:rPr lang="en-US" altLang="zh-TW" sz="4400" kern="100" dirty="0">
                <a:latin typeface="Bwgrkl"/>
                <a:ea typeface="標楷體"/>
                <a:cs typeface="Times New Roman"/>
              </a:rPr>
              <a:t>/j </a:t>
            </a:r>
            <a:r>
              <a:rPr lang="en-US" altLang="zh-TW" sz="4400" kern="100" dirty="0" err="1">
                <a:solidFill>
                  <a:srgbClr val="FF0000"/>
                </a:solidFill>
                <a:latin typeface="Bwgrkl"/>
                <a:ea typeface="標楷體"/>
                <a:cs typeface="Times New Roman"/>
              </a:rPr>
              <a:t>ouv</a:t>
            </a:r>
            <a:r>
              <a:rPr lang="en-US" altLang="zh-TW" sz="4400" kern="100" dirty="0" err="1">
                <a:latin typeface="Bwgrkl"/>
                <a:ea typeface="標楷體"/>
                <a:cs typeface="Times New Roman"/>
              </a:rPr>
              <a:t>ra</a:t>
            </a:r>
            <a:r>
              <a:rPr lang="en-US" altLang="zh-TW" sz="4400" kern="100" dirty="0" err="1">
                <a:solidFill>
                  <a:srgbClr val="FF0000"/>
                </a:solidFill>
                <a:latin typeface="Bwgrkl"/>
                <a:ea typeface="標楷體"/>
                <a:cs typeface="Times New Roman"/>
              </a:rPr>
              <a:t>noi</a:t>
            </a:r>
            <a:r>
              <a:rPr lang="en-US" altLang="zh-TW" sz="4400" kern="100" dirty="0">
                <a:solidFill>
                  <a:srgbClr val="FF0000"/>
                </a:solidFill>
                <a:latin typeface="Bwgrkl"/>
                <a:ea typeface="標楷體"/>
                <a:cs typeface="Times New Roman"/>
              </a:rPr>
              <a:t>/j</a:t>
            </a:r>
            <a:r>
              <a:rPr lang="en-US" altLang="zh-TW" sz="4400" kern="100" dirty="0">
                <a:latin typeface="Bwgrkl"/>
                <a:ea typeface="標楷體"/>
                <a:cs typeface="Times New Roman"/>
              </a:rPr>
              <a:t>) </a:t>
            </a:r>
            <a:endParaRPr lang="en-US" altLang="zh-TW" sz="4400" kern="100" dirty="0" smtClean="0">
              <a:latin typeface="Bwgrkl"/>
              <a:ea typeface="標楷體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zh-TW" altLang="zh-TW" sz="3600" kern="100" dirty="0" smtClean="0">
                <a:latin typeface="Calibri"/>
                <a:ea typeface="標楷體"/>
                <a:cs typeface="Times New Roman"/>
              </a:rPr>
              <a:t>我們</a:t>
            </a:r>
            <a:r>
              <a:rPr lang="zh-TW" altLang="zh-TW" sz="3600" kern="100" dirty="0">
                <a:latin typeface="Calibri"/>
                <a:ea typeface="標楷體"/>
                <a:cs typeface="Times New Roman"/>
              </a:rPr>
              <a:t>在諸天的</a:t>
            </a:r>
            <a:r>
              <a:rPr lang="zh-TW" altLang="zh-TW" sz="3600" kern="100" dirty="0" smtClean="0">
                <a:latin typeface="Calibri"/>
                <a:ea typeface="標楷體"/>
                <a:cs typeface="Times New Roman"/>
              </a:rPr>
              <a:t>父</a:t>
            </a:r>
            <a:r>
              <a:rPr lang="zh-TW" altLang="en-US" sz="3600" kern="100" dirty="0" smtClean="0">
                <a:latin typeface="Calibri"/>
                <a:ea typeface="標楷體"/>
                <a:cs typeface="Times New Roman"/>
              </a:rPr>
              <a:t>啊</a:t>
            </a:r>
            <a:r>
              <a:rPr lang="zh-TW" altLang="zh-TW" sz="3600" kern="100" dirty="0" smtClean="0">
                <a:latin typeface="Calibri"/>
                <a:ea typeface="標楷體"/>
                <a:cs typeface="Times New Roman"/>
              </a:rPr>
              <a:t>！</a:t>
            </a:r>
            <a:endParaRPr lang="en-US" altLang="zh-TW" sz="3600" kern="100" dirty="0" smtClean="0">
              <a:latin typeface="Calibri"/>
              <a:ea typeface="標楷體"/>
              <a:cs typeface="Times New Roman"/>
            </a:endParaRPr>
          </a:p>
          <a:p>
            <a:pPr algn="ctr"/>
            <a:r>
              <a:rPr lang="en-US" altLang="zh-TW" sz="4800" kern="100" dirty="0" err="1">
                <a:solidFill>
                  <a:srgbClr val="FF0000"/>
                </a:solidFill>
                <a:latin typeface="Bwgrkl"/>
                <a:ea typeface="標楷體"/>
                <a:cs typeface="Times New Roman"/>
              </a:rPr>
              <a:t>a`</a:t>
            </a:r>
            <a:r>
              <a:rPr lang="en-US" altLang="zh-TW" sz="4800" kern="100" dirty="0" err="1">
                <a:latin typeface="Bwgrkl"/>
                <a:ea typeface="標楷體"/>
                <a:cs typeface="Times New Roman"/>
              </a:rPr>
              <a:t>gias</a:t>
            </a:r>
            <a:r>
              <a:rPr lang="en-US" altLang="zh-TW" sz="4800" kern="100" dirty="0" err="1">
                <a:solidFill>
                  <a:srgbClr val="FF0000"/>
                </a:solidFill>
                <a:latin typeface="Bwgrkl"/>
                <a:ea typeface="標楷體"/>
                <a:cs typeface="Times New Roman"/>
              </a:rPr>
              <a:t>qh,</a:t>
            </a:r>
            <a:r>
              <a:rPr lang="en-US" altLang="zh-TW" sz="4800" kern="100" dirty="0" err="1">
                <a:latin typeface="Bwgrkl"/>
                <a:ea typeface="標楷體"/>
                <a:cs typeface="Times New Roman"/>
              </a:rPr>
              <a:t>tw</a:t>
            </a:r>
            <a:r>
              <a:rPr lang="en-US" altLang="zh-TW" sz="4800" kern="100" dirty="0">
                <a:latin typeface="Bwgrkl"/>
                <a:ea typeface="標楷體"/>
                <a:cs typeface="Times New Roman"/>
              </a:rPr>
              <a:t> to. </a:t>
            </a:r>
            <a:r>
              <a:rPr lang="en-US" altLang="zh-TW" sz="4800" kern="100" dirty="0" err="1">
                <a:solidFill>
                  <a:srgbClr val="FF0000"/>
                </a:solidFill>
                <a:latin typeface="Bwgrkl"/>
                <a:ea typeface="標楷體"/>
                <a:cs typeface="Times New Roman"/>
              </a:rPr>
              <a:t>o;</a:t>
            </a:r>
            <a:r>
              <a:rPr lang="en-US" altLang="zh-TW" sz="4800" kern="100" dirty="0" err="1">
                <a:latin typeface="Bwgrkl"/>
                <a:ea typeface="標楷體"/>
                <a:cs typeface="Times New Roman"/>
              </a:rPr>
              <a:t>no</a:t>
            </a:r>
            <a:r>
              <a:rPr lang="en-US" altLang="zh-TW" sz="4800" kern="100" dirty="0" err="1">
                <a:solidFill>
                  <a:srgbClr val="FF0000"/>
                </a:solidFill>
                <a:latin typeface="Bwgrkl"/>
                <a:ea typeface="標楷體"/>
                <a:cs typeface="Times New Roman"/>
              </a:rPr>
              <a:t>ma</a:t>
            </a:r>
            <a:r>
              <a:rPr lang="en-US" altLang="zh-TW" sz="4800" kern="100" dirty="0">
                <a:solidFill>
                  <a:srgbClr val="FF0000"/>
                </a:solidFill>
                <a:latin typeface="Bwgrkl"/>
                <a:ea typeface="標楷體"/>
                <a:cs typeface="Times New Roman"/>
              </a:rPr>
              <a:t>,</a:t>
            </a:r>
            <a:r>
              <a:rPr lang="en-US" altLang="zh-TW" sz="4800" kern="100" dirty="0">
                <a:latin typeface="Bwgrkl"/>
                <a:ea typeface="標楷體"/>
                <a:cs typeface="Times New Roman"/>
              </a:rPr>
              <a:t> </a:t>
            </a:r>
            <a:r>
              <a:rPr lang="en-US" altLang="zh-TW" sz="4800" kern="100" dirty="0" err="1">
                <a:latin typeface="Bwgrkl"/>
                <a:ea typeface="標楷體"/>
                <a:cs typeface="Times New Roman"/>
              </a:rPr>
              <a:t>sou</a:t>
            </a:r>
            <a:r>
              <a:rPr lang="en-US" altLang="zh-TW" sz="4800" kern="100" dirty="0">
                <a:latin typeface="Bwgrkl"/>
                <a:ea typeface="標楷體"/>
                <a:cs typeface="Times New Roman"/>
              </a:rPr>
              <a:t>)</a:t>
            </a:r>
            <a:endParaRPr lang="zh-TW" altLang="zh-TW" sz="4800" kern="100" dirty="0">
              <a:latin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zh-TW" altLang="zh-TW" sz="3600" kern="100" dirty="0" smtClean="0">
                <a:latin typeface="Calibri"/>
                <a:ea typeface="標楷體"/>
                <a:cs typeface="Times New Roman"/>
              </a:rPr>
              <a:t>祢</a:t>
            </a:r>
            <a:r>
              <a:rPr lang="zh-TW" altLang="zh-TW" sz="3600" kern="100" dirty="0">
                <a:latin typeface="Calibri"/>
                <a:ea typeface="標楷體"/>
                <a:cs typeface="Times New Roman"/>
              </a:rPr>
              <a:t>的名必稱為聖；</a:t>
            </a:r>
            <a:endParaRPr lang="zh-TW" altLang="zh-TW" sz="3600" kern="100" dirty="0">
              <a:latin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l-GR" altLang="zh-TW" sz="4800" kern="0" dirty="0">
                <a:solidFill>
                  <a:srgbClr val="FF0000"/>
                </a:solidFill>
                <a:latin typeface="Bwgrkl"/>
                <a:cs typeface="Bwgrkl"/>
              </a:rPr>
              <a:t>evl</a:t>
            </a:r>
            <a:r>
              <a:rPr lang="el-GR" altLang="zh-TW" sz="4800" kern="0" dirty="0">
                <a:latin typeface="Bwgrkl"/>
                <a:cs typeface="Bwgrkl"/>
              </a:rPr>
              <a:t>qe,</a:t>
            </a:r>
            <a:r>
              <a:rPr lang="el-GR" altLang="zh-TW" sz="4800" kern="0" dirty="0">
                <a:solidFill>
                  <a:srgbClr val="FF0000"/>
                </a:solidFill>
                <a:latin typeface="Bwgrkl"/>
                <a:cs typeface="Bwgrkl"/>
              </a:rPr>
              <a:t>tw</a:t>
            </a:r>
            <a:r>
              <a:rPr lang="el-GR" altLang="zh-TW" sz="4800" kern="0" dirty="0">
                <a:latin typeface="Bwgrkl"/>
                <a:cs typeface="Bwgrkl"/>
              </a:rPr>
              <a:t> h` </a:t>
            </a:r>
            <a:r>
              <a:rPr lang="el-GR" altLang="zh-TW" sz="4800" kern="0" dirty="0">
                <a:solidFill>
                  <a:srgbClr val="FF0000"/>
                </a:solidFill>
                <a:latin typeface="Bwgrkl"/>
                <a:cs typeface="Bwgrkl"/>
              </a:rPr>
              <a:t>ba</a:t>
            </a:r>
            <a:r>
              <a:rPr lang="el-GR" altLang="zh-TW" sz="4800" kern="0" dirty="0">
                <a:latin typeface="Bwgrkl"/>
                <a:cs typeface="Bwgrkl"/>
              </a:rPr>
              <a:t>si</a:t>
            </a:r>
            <a:r>
              <a:rPr lang="el-GR" altLang="zh-TW" sz="4800" kern="0" dirty="0">
                <a:solidFill>
                  <a:srgbClr val="FF0000"/>
                </a:solidFill>
                <a:latin typeface="Bwgrkl"/>
                <a:cs typeface="Bwgrkl"/>
              </a:rPr>
              <a:t>lei,</a:t>
            </a:r>
            <a:r>
              <a:rPr lang="el-GR" altLang="zh-TW" sz="4800" kern="0" dirty="0">
                <a:latin typeface="Bwgrkl"/>
                <a:cs typeface="Bwgrkl"/>
              </a:rPr>
              <a:t>a sou) </a:t>
            </a:r>
            <a:endParaRPr lang="en-US" altLang="zh-TW" sz="4800" kern="0" dirty="0" smtClean="0">
              <a:latin typeface="Bwgrkl"/>
              <a:cs typeface="Bwgrkl"/>
            </a:endParaRPr>
          </a:p>
          <a:p>
            <a:pPr algn="ctr">
              <a:spcAft>
                <a:spcPts val="0"/>
              </a:spcAft>
            </a:pPr>
            <a:r>
              <a:rPr lang="zh-TW" altLang="zh-TW" sz="3600" kern="100" dirty="0" smtClean="0">
                <a:latin typeface="Calibri"/>
                <a:ea typeface="標楷體"/>
                <a:cs typeface="Times New Roman"/>
              </a:rPr>
              <a:t>祢</a:t>
            </a:r>
            <a:r>
              <a:rPr lang="zh-TW" altLang="zh-TW" sz="3600" kern="100" dirty="0">
                <a:latin typeface="Calibri"/>
                <a:ea typeface="標楷體"/>
                <a:cs typeface="Times New Roman"/>
              </a:rPr>
              <a:t>的國必來到</a:t>
            </a:r>
            <a:r>
              <a:rPr lang="zh-TW" altLang="zh-TW" sz="3600" kern="100" dirty="0" smtClean="0">
                <a:latin typeface="Calibri"/>
                <a:ea typeface="標楷體"/>
                <a:cs typeface="Times New Roman"/>
              </a:rPr>
              <a:t>；</a:t>
            </a:r>
            <a:endParaRPr lang="zh-TW" altLang="zh-TW" sz="3600" kern="100" dirty="0">
              <a:latin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5627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4617B"/>
                </a:solidFill>
              </a:rPr>
              <a:t>主禱文朗讀</a:t>
            </a:r>
            <a:r>
              <a:rPr lang="zh-TW" altLang="zh-TW" sz="5400" dirty="0" smtClean="0">
                <a:solidFill>
                  <a:srgbClr val="04617B"/>
                </a:solidFill>
                <a:ea typeface="標楷體"/>
                <a:cs typeface="Times New Roman"/>
              </a:rPr>
              <a:t>（</a:t>
            </a:r>
            <a:r>
              <a:rPr lang="en-US" altLang="zh-TW" sz="5400" dirty="0" smtClean="0">
                <a:solidFill>
                  <a:srgbClr val="04617B"/>
                </a:solidFill>
                <a:ea typeface="標楷體"/>
                <a:cs typeface="Times New Roman"/>
              </a:rPr>
              <a:t>2/4</a:t>
            </a:r>
            <a:r>
              <a:rPr lang="zh-TW" altLang="zh-TW" sz="5400" dirty="0" smtClean="0">
                <a:solidFill>
                  <a:srgbClr val="04617B"/>
                </a:solidFill>
                <a:ea typeface="標楷體"/>
                <a:cs typeface="Times New Roman"/>
              </a:rPr>
              <a:t>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935480"/>
            <a:ext cx="8712968" cy="4661872"/>
          </a:xfrm>
        </p:spPr>
        <p:txBody>
          <a:bodyPr>
            <a:normAutofit fontScale="70000" lnSpcReduction="20000"/>
          </a:bodyPr>
          <a:lstStyle/>
          <a:p>
            <a:pPr lvl="0" algn="ctr">
              <a:buClr>
                <a:srgbClr val="0BD0D9"/>
              </a:buClr>
            </a:pPr>
            <a:r>
              <a:rPr lang="el-GR" altLang="zh-TW" sz="6900" kern="0" dirty="0">
                <a:solidFill>
                  <a:srgbClr val="FF0000"/>
                </a:solidFill>
                <a:latin typeface="Bwgrkl"/>
                <a:cs typeface="Bwgrkl"/>
              </a:rPr>
              <a:t>ge</a:t>
            </a:r>
            <a:r>
              <a:rPr lang="el-GR" altLang="zh-TW" sz="6900" kern="0" dirty="0">
                <a:solidFill>
                  <a:prstClr val="black"/>
                </a:solidFill>
                <a:latin typeface="Bwgrkl"/>
                <a:cs typeface="Bwgrkl"/>
              </a:rPr>
              <a:t>nh</a:t>
            </a:r>
            <a:r>
              <a:rPr lang="el-GR" altLang="zh-TW" sz="6900" kern="0" dirty="0">
                <a:solidFill>
                  <a:srgbClr val="FF0000"/>
                </a:solidFill>
                <a:latin typeface="Bwgrkl"/>
                <a:cs typeface="Bwgrkl"/>
              </a:rPr>
              <a:t>qh,</a:t>
            </a:r>
            <a:r>
              <a:rPr lang="el-GR" altLang="zh-TW" sz="6900" kern="0" dirty="0">
                <a:solidFill>
                  <a:prstClr val="black"/>
                </a:solidFill>
                <a:latin typeface="Bwgrkl"/>
                <a:cs typeface="Bwgrkl"/>
              </a:rPr>
              <a:t>tw to. </a:t>
            </a:r>
            <a:r>
              <a:rPr lang="en-US" altLang="zh-TW" sz="6900" kern="0" dirty="0" smtClean="0">
                <a:solidFill>
                  <a:srgbClr val="FF0000"/>
                </a:solidFill>
                <a:latin typeface="Bwgrkl"/>
                <a:cs typeface="Bwgrkl"/>
              </a:rPr>
              <a:t>q</a:t>
            </a:r>
            <a:r>
              <a:rPr lang="el-GR" altLang="zh-TW" sz="6900" kern="0" dirty="0" smtClean="0">
                <a:solidFill>
                  <a:srgbClr val="FF0000"/>
                </a:solidFill>
                <a:latin typeface="Bwgrkl"/>
                <a:cs typeface="Bwgrkl"/>
              </a:rPr>
              <a:t>e,</a:t>
            </a:r>
            <a:r>
              <a:rPr lang="el-GR" altLang="zh-TW" sz="6900" kern="0" dirty="0" smtClean="0">
                <a:solidFill>
                  <a:prstClr val="black"/>
                </a:solidFill>
                <a:latin typeface="Bwgrkl"/>
                <a:cs typeface="Bwgrkl"/>
              </a:rPr>
              <a:t>lh</a:t>
            </a:r>
            <a:r>
              <a:rPr lang="el-GR" altLang="zh-TW" sz="6900" kern="0" dirty="0" smtClean="0">
                <a:solidFill>
                  <a:srgbClr val="FF0000"/>
                </a:solidFill>
                <a:latin typeface="Bwgrkl"/>
                <a:cs typeface="Bwgrkl"/>
              </a:rPr>
              <a:t>ma</a:t>
            </a:r>
            <a:r>
              <a:rPr lang="el-GR" altLang="zh-TW" sz="6900" kern="0" dirty="0">
                <a:solidFill>
                  <a:srgbClr val="FF0000"/>
                </a:solidFill>
                <a:latin typeface="Bwgrkl"/>
                <a:cs typeface="Bwgrkl"/>
              </a:rPr>
              <a:t>,</a:t>
            </a:r>
            <a:r>
              <a:rPr lang="el-GR" altLang="zh-TW" sz="6900" kern="0" dirty="0">
                <a:solidFill>
                  <a:prstClr val="black"/>
                </a:solidFill>
                <a:latin typeface="Bwgrkl"/>
                <a:cs typeface="Bwgrkl"/>
              </a:rPr>
              <a:t> </a:t>
            </a:r>
            <a:r>
              <a:rPr lang="el-GR" altLang="zh-TW" sz="6900" kern="0" dirty="0" smtClean="0">
                <a:solidFill>
                  <a:prstClr val="black"/>
                </a:solidFill>
                <a:latin typeface="Bwgrkl"/>
                <a:cs typeface="Bwgrkl"/>
              </a:rPr>
              <a:t>sou </a:t>
            </a:r>
            <a:endParaRPr lang="en-US" altLang="zh-TW" sz="6900" kern="0" dirty="0" smtClean="0">
              <a:solidFill>
                <a:prstClr val="black"/>
              </a:solidFill>
              <a:latin typeface="Bwgrkl"/>
              <a:cs typeface="Bwgrkl"/>
            </a:endParaRPr>
          </a:p>
          <a:p>
            <a:pPr lvl="0" algn="ctr">
              <a:buClr>
                <a:srgbClr val="0BD0D9"/>
              </a:buClr>
            </a:pPr>
            <a:r>
              <a:rPr lang="zh-TW" altLang="zh-TW" sz="4000" kern="100" dirty="0">
                <a:solidFill>
                  <a:prstClr val="black"/>
                </a:solidFill>
                <a:latin typeface="Calibri"/>
                <a:ea typeface="標楷體"/>
                <a:cs typeface="Times New Roman"/>
              </a:rPr>
              <a:t>祢的旨意必實現在地上</a:t>
            </a:r>
            <a:r>
              <a:rPr lang="zh-TW" altLang="zh-TW" sz="4000" kern="100" dirty="0" smtClean="0">
                <a:solidFill>
                  <a:prstClr val="black"/>
                </a:solidFill>
                <a:latin typeface="Calibri"/>
                <a:ea typeface="標楷體"/>
                <a:cs typeface="Times New Roman"/>
              </a:rPr>
              <a:t>，</a:t>
            </a:r>
            <a:endParaRPr lang="en-US" altLang="zh-TW" sz="4000" kern="100" dirty="0" smtClean="0">
              <a:solidFill>
                <a:prstClr val="black"/>
              </a:solidFill>
              <a:latin typeface="Calibri"/>
              <a:ea typeface="標楷體"/>
              <a:cs typeface="Times New Roman"/>
            </a:endParaRPr>
          </a:p>
          <a:p>
            <a:pPr lvl="0" algn="ctr">
              <a:buClr>
                <a:srgbClr val="0BD0D9"/>
              </a:buClr>
            </a:pPr>
            <a:r>
              <a:rPr lang="el-GR" altLang="zh-TW" sz="6900" kern="0" dirty="0" smtClean="0">
                <a:solidFill>
                  <a:prstClr val="black"/>
                </a:solidFill>
                <a:latin typeface="Bwgrkl"/>
                <a:cs typeface="Bwgrkl"/>
              </a:rPr>
              <a:t>w`j </a:t>
            </a:r>
            <a:r>
              <a:rPr lang="el-GR" altLang="zh-TW" sz="6900" kern="0" dirty="0">
                <a:solidFill>
                  <a:prstClr val="black"/>
                </a:solidFill>
                <a:latin typeface="Bwgrkl"/>
                <a:cs typeface="Bwgrkl"/>
              </a:rPr>
              <a:t>evn </a:t>
            </a:r>
            <a:r>
              <a:rPr lang="el-GR" altLang="zh-TW" sz="6900" kern="0" dirty="0">
                <a:solidFill>
                  <a:srgbClr val="FF0000"/>
                </a:solidFill>
                <a:latin typeface="Bwgrkl"/>
                <a:cs typeface="Bwgrkl"/>
              </a:rPr>
              <a:t>ouv</a:t>
            </a:r>
            <a:r>
              <a:rPr lang="el-GR" altLang="zh-TW" sz="6900" kern="0" dirty="0">
                <a:solidFill>
                  <a:prstClr val="black"/>
                </a:solidFill>
                <a:latin typeface="Bwgrkl"/>
                <a:cs typeface="Bwgrkl"/>
              </a:rPr>
              <a:t>ra</a:t>
            </a:r>
            <a:r>
              <a:rPr lang="el-GR" altLang="zh-TW" sz="6900" kern="0" dirty="0">
                <a:solidFill>
                  <a:srgbClr val="FF0000"/>
                </a:solidFill>
                <a:latin typeface="Bwgrkl"/>
                <a:cs typeface="Bwgrkl"/>
              </a:rPr>
              <a:t>nw/| </a:t>
            </a:r>
            <a:r>
              <a:rPr lang="el-GR" altLang="zh-TW" sz="6900" kern="0" dirty="0">
                <a:solidFill>
                  <a:prstClr val="black"/>
                </a:solidFill>
                <a:latin typeface="Bwgrkl"/>
                <a:cs typeface="Bwgrkl"/>
              </a:rPr>
              <a:t>kai. </a:t>
            </a:r>
            <a:r>
              <a:rPr lang="en-US" altLang="zh-TW" sz="6900" kern="0" dirty="0" smtClean="0">
                <a:latin typeface="Bwgrkl"/>
                <a:cs typeface="Bwgrkl"/>
              </a:rPr>
              <a:t>e</a:t>
            </a:r>
            <a:r>
              <a:rPr lang="el-GR" altLang="zh-TW" sz="6900" kern="0" dirty="0" smtClean="0">
                <a:latin typeface="Bwgrkl"/>
                <a:cs typeface="Bwgrkl"/>
              </a:rPr>
              <a:t>v</a:t>
            </a:r>
            <a:r>
              <a:rPr lang="el-GR" altLang="zh-TW" sz="6900" kern="0" dirty="0" smtClean="0">
                <a:solidFill>
                  <a:srgbClr val="FF0000"/>
                </a:solidFill>
                <a:latin typeface="Bwgrkl"/>
                <a:cs typeface="Bwgrkl"/>
              </a:rPr>
              <a:t>pi</a:t>
            </a:r>
            <a:r>
              <a:rPr lang="el-GR" altLang="zh-TW" sz="6900" kern="0" dirty="0">
                <a:solidFill>
                  <a:srgbClr val="FF0000"/>
                </a:solidFill>
                <a:latin typeface="Bwgrkl"/>
                <a:cs typeface="Bwgrkl"/>
              </a:rPr>
              <a:t>. </a:t>
            </a:r>
            <a:r>
              <a:rPr lang="el-GR" altLang="zh-TW" sz="6900" kern="0" dirty="0">
                <a:solidFill>
                  <a:prstClr val="black"/>
                </a:solidFill>
                <a:latin typeface="Bwgrkl"/>
                <a:cs typeface="Bwgrkl"/>
              </a:rPr>
              <a:t>gh/j)</a:t>
            </a:r>
            <a:endParaRPr lang="zh-TW" altLang="zh-TW" sz="6900" kern="100" dirty="0">
              <a:solidFill>
                <a:prstClr val="black"/>
              </a:solidFill>
              <a:latin typeface="Calibri"/>
              <a:cs typeface="Times New Roman"/>
            </a:endParaRPr>
          </a:p>
          <a:p>
            <a:pPr lvl="0" algn="ctr">
              <a:buClr>
                <a:srgbClr val="0BD0D9"/>
              </a:buClr>
            </a:pPr>
            <a:r>
              <a:rPr lang="zh-TW" altLang="zh-TW" sz="4000" kern="100" dirty="0" smtClean="0">
                <a:solidFill>
                  <a:prstClr val="black"/>
                </a:solidFill>
                <a:latin typeface="Calibri"/>
                <a:ea typeface="標楷體"/>
                <a:cs typeface="Times New Roman"/>
              </a:rPr>
              <a:t>如同</a:t>
            </a:r>
            <a:r>
              <a:rPr lang="zh-TW" altLang="zh-TW" sz="4000" kern="100" dirty="0">
                <a:solidFill>
                  <a:prstClr val="black"/>
                </a:solidFill>
                <a:latin typeface="Calibri"/>
                <a:ea typeface="標楷體"/>
                <a:cs typeface="Times New Roman"/>
              </a:rPr>
              <a:t>在天上；</a:t>
            </a:r>
            <a:endParaRPr lang="zh-TW" altLang="zh-TW" sz="4000" kern="100" dirty="0">
              <a:solidFill>
                <a:prstClr val="black"/>
              </a:solidFill>
              <a:latin typeface="Calibri"/>
              <a:cs typeface="Times New Roman"/>
            </a:endParaRPr>
          </a:p>
          <a:p>
            <a:pPr lvl="0" algn="ctr">
              <a:buClr>
                <a:srgbClr val="0BD0D9"/>
              </a:buClr>
            </a:pPr>
            <a:r>
              <a:rPr lang="el-GR" altLang="zh-TW" sz="6900" kern="0" dirty="0">
                <a:solidFill>
                  <a:prstClr val="black"/>
                </a:solidFill>
                <a:latin typeface="Bwgrkl"/>
                <a:cs typeface="Bwgrkl"/>
              </a:rPr>
              <a:t>to.n </a:t>
            </a:r>
            <a:r>
              <a:rPr lang="el-GR" altLang="zh-TW" sz="6900" kern="0" dirty="0">
                <a:solidFill>
                  <a:srgbClr val="FF0000"/>
                </a:solidFill>
                <a:latin typeface="Bwgrkl"/>
                <a:cs typeface="Bwgrkl"/>
              </a:rPr>
              <a:t>a;r</a:t>
            </a:r>
            <a:r>
              <a:rPr lang="el-GR" altLang="zh-TW" sz="6900" kern="0" dirty="0">
                <a:solidFill>
                  <a:prstClr val="black"/>
                </a:solidFill>
                <a:latin typeface="Bwgrkl"/>
                <a:cs typeface="Bwgrkl"/>
              </a:rPr>
              <a:t>ton </a:t>
            </a:r>
            <a:r>
              <a:rPr lang="el-GR" altLang="zh-TW" sz="6900" kern="0" dirty="0">
                <a:solidFill>
                  <a:srgbClr val="FF0000"/>
                </a:solidFill>
                <a:latin typeface="Bwgrkl"/>
                <a:cs typeface="Bwgrkl"/>
              </a:rPr>
              <a:t>h`</a:t>
            </a:r>
            <a:r>
              <a:rPr lang="el-GR" altLang="zh-TW" sz="6900" kern="0" dirty="0">
                <a:solidFill>
                  <a:prstClr val="black"/>
                </a:solidFill>
                <a:latin typeface="Bwgrkl"/>
                <a:cs typeface="Bwgrkl"/>
              </a:rPr>
              <a:t>mw/n to.n </a:t>
            </a:r>
            <a:r>
              <a:rPr lang="el-GR" altLang="zh-TW" sz="6900" kern="0" dirty="0" smtClean="0">
                <a:solidFill>
                  <a:srgbClr val="FF0000"/>
                </a:solidFill>
                <a:latin typeface="Bwgrkl"/>
                <a:cs typeface="Bwgrkl"/>
              </a:rPr>
              <a:t>ev</a:t>
            </a:r>
            <a:r>
              <a:rPr lang="el-GR" altLang="zh-TW" sz="6900" kern="0" dirty="0" smtClean="0">
                <a:solidFill>
                  <a:prstClr val="black"/>
                </a:solidFill>
                <a:latin typeface="Bwgrkl"/>
                <a:cs typeface="Bwgrkl"/>
              </a:rPr>
              <a:t>pi</a:t>
            </a:r>
            <a:r>
              <a:rPr lang="el-GR" altLang="zh-TW" sz="6900" kern="0" dirty="0" smtClean="0">
                <a:solidFill>
                  <a:srgbClr val="FF0000"/>
                </a:solidFill>
                <a:latin typeface="Bwgrkl"/>
                <a:cs typeface="Bwgrkl"/>
              </a:rPr>
              <a:t>ou,</a:t>
            </a:r>
            <a:r>
              <a:rPr lang="el-GR" altLang="zh-TW" sz="6900" kern="0" dirty="0" smtClean="0">
                <a:solidFill>
                  <a:prstClr val="black"/>
                </a:solidFill>
                <a:latin typeface="Bwgrkl"/>
                <a:cs typeface="Bwgrkl"/>
              </a:rPr>
              <a:t>si</a:t>
            </a:r>
            <a:r>
              <a:rPr lang="el-GR" altLang="zh-TW" sz="6900" kern="0" dirty="0" smtClean="0">
                <a:solidFill>
                  <a:srgbClr val="FF0000"/>
                </a:solidFill>
                <a:latin typeface="Bwgrkl"/>
                <a:cs typeface="Bwgrkl"/>
              </a:rPr>
              <a:t>on</a:t>
            </a:r>
            <a:endParaRPr lang="en-US" altLang="zh-TW" sz="6900" kern="0" dirty="0" smtClean="0">
              <a:solidFill>
                <a:srgbClr val="FF0000"/>
              </a:solidFill>
              <a:latin typeface="Bwgrkl"/>
              <a:cs typeface="Bwgrkl"/>
            </a:endParaRPr>
          </a:p>
          <a:p>
            <a:pPr lvl="0" algn="ctr">
              <a:buClr>
                <a:srgbClr val="0BD0D9"/>
              </a:buClr>
            </a:pPr>
            <a:r>
              <a:rPr lang="zh-TW" altLang="zh-TW" sz="4000" kern="100" dirty="0">
                <a:solidFill>
                  <a:prstClr val="black"/>
                </a:solidFill>
                <a:latin typeface="Calibri"/>
                <a:ea typeface="標楷體"/>
                <a:cs typeface="Times New Roman"/>
              </a:rPr>
              <a:t>我們日用的食物</a:t>
            </a:r>
            <a:r>
              <a:rPr lang="zh-TW" altLang="zh-TW" sz="4000" kern="100" dirty="0" smtClean="0">
                <a:solidFill>
                  <a:prstClr val="black"/>
                </a:solidFill>
                <a:latin typeface="Calibri"/>
                <a:ea typeface="標楷體"/>
                <a:cs typeface="Times New Roman"/>
              </a:rPr>
              <a:t>，</a:t>
            </a:r>
            <a:endParaRPr lang="en-US" altLang="zh-TW" sz="4000" kern="100" dirty="0" smtClean="0">
              <a:solidFill>
                <a:prstClr val="black"/>
              </a:solidFill>
              <a:latin typeface="Calibri"/>
              <a:ea typeface="標楷體"/>
              <a:cs typeface="Times New Roman"/>
            </a:endParaRPr>
          </a:p>
          <a:p>
            <a:pPr lvl="0" algn="ctr">
              <a:buClr>
                <a:srgbClr val="0BD0D9"/>
              </a:buClr>
            </a:pPr>
            <a:r>
              <a:rPr lang="el-GR" altLang="zh-TW" sz="6900" kern="0" dirty="0" smtClean="0">
                <a:solidFill>
                  <a:prstClr val="black"/>
                </a:solidFill>
                <a:latin typeface="Bwgrkl"/>
                <a:cs typeface="Bwgrkl"/>
              </a:rPr>
              <a:t>do.j </a:t>
            </a:r>
            <a:r>
              <a:rPr lang="el-GR" altLang="zh-TW" sz="6900" kern="0" dirty="0">
                <a:solidFill>
                  <a:srgbClr val="FF0000"/>
                </a:solidFill>
                <a:latin typeface="Bwgrkl"/>
                <a:cs typeface="Bwgrkl"/>
              </a:rPr>
              <a:t>h`</a:t>
            </a:r>
            <a:r>
              <a:rPr lang="el-GR" altLang="zh-TW" sz="6900" kern="0" dirty="0">
                <a:solidFill>
                  <a:prstClr val="black"/>
                </a:solidFill>
                <a:latin typeface="Bwgrkl"/>
                <a:cs typeface="Bwgrkl"/>
              </a:rPr>
              <a:t>mi/n </a:t>
            </a:r>
            <a:r>
              <a:rPr lang="el-GR" altLang="zh-TW" sz="6900" kern="0" dirty="0">
                <a:solidFill>
                  <a:srgbClr val="FF0000"/>
                </a:solidFill>
                <a:latin typeface="Bwgrkl"/>
                <a:cs typeface="Bwgrkl"/>
              </a:rPr>
              <a:t>sh,</a:t>
            </a:r>
            <a:r>
              <a:rPr lang="el-GR" altLang="zh-TW" sz="6900" kern="0" dirty="0">
                <a:solidFill>
                  <a:prstClr val="black"/>
                </a:solidFill>
                <a:latin typeface="Bwgrkl"/>
                <a:cs typeface="Bwgrkl"/>
              </a:rPr>
              <a:t>me</a:t>
            </a:r>
            <a:r>
              <a:rPr lang="el-GR" altLang="zh-TW" sz="6900" kern="0" dirty="0">
                <a:solidFill>
                  <a:srgbClr val="FF0000"/>
                </a:solidFill>
                <a:latin typeface="Bwgrkl"/>
                <a:cs typeface="Bwgrkl"/>
              </a:rPr>
              <a:t>ron</a:t>
            </a:r>
            <a:r>
              <a:rPr lang="el-GR" altLang="zh-TW" sz="6900" kern="0" dirty="0">
                <a:solidFill>
                  <a:prstClr val="black"/>
                </a:solidFill>
                <a:latin typeface="Bwgrkl"/>
                <a:cs typeface="Bwgrkl"/>
              </a:rPr>
              <a:t>)</a:t>
            </a:r>
            <a:endParaRPr lang="zh-TW" altLang="zh-TW" sz="6900" kern="100" dirty="0">
              <a:solidFill>
                <a:prstClr val="black"/>
              </a:solidFill>
              <a:latin typeface="Calibri"/>
              <a:cs typeface="Times New Roman"/>
            </a:endParaRPr>
          </a:p>
          <a:p>
            <a:pPr lvl="0" algn="ctr">
              <a:buClr>
                <a:srgbClr val="0BD0D9"/>
              </a:buClr>
            </a:pPr>
            <a:r>
              <a:rPr lang="zh-TW" altLang="zh-TW" sz="4000" kern="100" dirty="0" smtClean="0">
                <a:solidFill>
                  <a:prstClr val="black"/>
                </a:solidFill>
                <a:latin typeface="Calibri"/>
                <a:ea typeface="標楷體"/>
                <a:cs typeface="Times New Roman"/>
              </a:rPr>
              <a:t>今日</a:t>
            </a:r>
            <a:r>
              <a:rPr lang="zh-TW" altLang="zh-TW" sz="4000" kern="100" dirty="0">
                <a:solidFill>
                  <a:prstClr val="black"/>
                </a:solidFill>
                <a:latin typeface="Calibri"/>
                <a:ea typeface="標楷體"/>
                <a:cs typeface="Times New Roman"/>
              </a:rPr>
              <a:t>祢必給我們；</a:t>
            </a:r>
            <a:endParaRPr lang="zh-TW" altLang="zh-TW" sz="4000" kern="100" dirty="0">
              <a:solidFill>
                <a:prstClr val="black"/>
              </a:solidFill>
              <a:latin typeface="Calibri"/>
              <a:cs typeface="Times New Roman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28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4617B"/>
                </a:solidFill>
              </a:rPr>
              <a:t>字母、</a:t>
            </a:r>
            <a:r>
              <a:rPr lang="zh-TW" altLang="en-US" dirty="0" smtClean="0">
                <a:solidFill>
                  <a:srgbClr val="04617B"/>
                </a:solidFill>
              </a:rPr>
              <a:t>發音（夜市派</a:t>
            </a:r>
            <a:r>
              <a:rPr lang="en-US" altLang="zh-TW" dirty="0" smtClean="0">
                <a:solidFill>
                  <a:srgbClr val="04617B"/>
                </a:solidFill>
              </a:rPr>
              <a:t>2/8</a:t>
            </a:r>
            <a:r>
              <a:rPr lang="zh-TW" altLang="en-US" dirty="0" smtClean="0">
                <a:solidFill>
                  <a:srgbClr val="04617B"/>
                </a:solidFill>
              </a:rPr>
              <a:t>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>
                <a:latin typeface="Bwgrkl"/>
                <a:cs typeface="Times New Roman"/>
              </a:rPr>
              <a:t> </a:t>
            </a:r>
            <a:r>
              <a:rPr lang="en-US" altLang="zh-TW" sz="4000" dirty="0">
                <a:latin typeface="Bwgrkl"/>
                <a:cs typeface="Times New Roman"/>
              </a:rPr>
              <a:t>a </a:t>
            </a:r>
            <a:r>
              <a:rPr lang="en-US" altLang="zh-TW" sz="4000" dirty="0" smtClean="0">
                <a:latin typeface="Bwgrkl"/>
                <a:cs typeface="Times New Roman"/>
              </a:rPr>
              <a:t>  b   g   d   e  z   h    q   </a:t>
            </a:r>
            <a:r>
              <a:rPr lang="en-US" altLang="zh-TW" sz="4000" dirty="0" err="1" smtClean="0">
                <a:latin typeface="Bwgrkl"/>
                <a:cs typeface="Times New Roman"/>
              </a:rPr>
              <a:t>i</a:t>
            </a:r>
            <a:r>
              <a:rPr lang="en-US" altLang="zh-TW" sz="4000" dirty="0" smtClean="0">
                <a:latin typeface="Bwgrkl"/>
                <a:cs typeface="Times New Roman"/>
              </a:rPr>
              <a:t> </a:t>
            </a:r>
          </a:p>
          <a:p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TW" alt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TW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    g     d     e     </a:t>
            </a:r>
            <a:r>
              <a:rPr lang="en-US" altLang="zh-TW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    </a:t>
            </a:r>
            <a:r>
              <a:rPr lang="en-US" altLang="zh-TW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TW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zh-TW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zh-TW" sz="36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4000" dirty="0" smtClean="0">
                <a:latin typeface="Bwgrkl"/>
                <a:cs typeface="Times New Roman"/>
              </a:rPr>
              <a:t> </a:t>
            </a:r>
            <a:r>
              <a:rPr lang="en-US" altLang="zh-TW" sz="4000" dirty="0">
                <a:latin typeface="Bwgrkl"/>
                <a:cs typeface="Times New Roman"/>
              </a:rPr>
              <a:t>k </a:t>
            </a:r>
            <a:r>
              <a:rPr lang="en-US" altLang="zh-TW" sz="4000" dirty="0" smtClean="0">
                <a:latin typeface="Bwgrkl"/>
                <a:cs typeface="Times New Roman"/>
              </a:rPr>
              <a:t> l   m  n   x   o   p  r s</a:t>
            </a:r>
            <a:r>
              <a:rPr lang="en-US" altLang="zh-TW" sz="4000" dirty="0" smtClean="0">
                <a:latin typeface="Times New Roman"/>
              </a:rPr>
              <a:t>/</a:t>
            </a:r>
            <a:r>
              <a:rPr lang="en-US" altLang="zh-TW" sz="4000" dirty="0" smtClean="0">
                <a:latin typeface="Bwgrkl"/>
                <a:cs typeface="Times New Roman"/>
              </a:rPr>
              <a:t>j  t u</a:t>
            </a:r>
          </a:p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TW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     l       m    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 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TW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      p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   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      t     u</a:t>
            </a:r>
          </a:p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4000" dirty="0" smtClean="0">
                <a:latin typeface="Bwgrkl"/>
                <a:cs typeface="Times New Roman"/>
              </a:rPr>
              <a:t>f   c  y   w</a:t>
            </a:r>
          </a:p>
          <a:p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TW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    </a:t>
            </a:r>
            <a:r>
              <a:rPr lang="en-US" altLang="zh-TW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  psi    </a:t>
            </a:r>
            <a:r>
              <a:rPr lang="en-US" altLang="zh-TW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endParaRPr lang="zh-TW" alt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54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4617B"/>
                </a:solidFill>
              </a:rPr>
              <a:t>主禱文朗讀</a:t>
            </a:r>
            <a:r>
              <a:rPr lang="zh-TW" altLang="zh-TW" sz="5400" dirty="0" smtClean="0">
                <a:solidFill>
                  <a:srgbClr val="04617B"/>
                </a:solidFill>
                <a:ea typeface="標楷體"/>
                <a:cs typeface="Times New Roman"/>
              </a:rPr>
              <a:t>（</a:t>
            </a:r>
            <a:r>
              <a:rPr lang="en-US" altLang="zh-TW" sz="5400" dirty="0" smtClean="0">
                <a:solidFill>
                  <a:srgbClr val="04617B"/>
                </a:solidFill>
                <a:ea typeface="標楷體"/>
                <a:cs typeface="Times New Roman"/>
              </a:rPr>
              <a:t>3/4</a:t>
            </a:r>
            <a:r>
              <a:rPr lang="zh-TW" altLang="zh-TW" sz="5400" dirty="0" smtClean="0">
                <a:solidFill>
                  <a:srgbClr val="04617B"/>
                </a:solidFill>
                <a:ea typeface="標楷體"/>
                <a:cs typeface="Times New Roman"/>
              </a:rPr>
              <a:t>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935480"/>
            <a:ext cx="8712968" cy="4389120"/>
          </a:xfrm>
        </p:spPr>
        <p:txBody>
          <a:bodyPr/>
          <a:lstStyle/>
          <a:p>
            <a:pPr lvl="0" algn="ctr">
              <a:buClr>
                <a:srgbClr val="0BD0D9"/>
              </a:buClr>
            </a:pPr>
            <a:r>
              <a:rPr lang="el-GR" altLang="zh-TW" sz="4400" kern="0" dirty="0">
                <a:solidFill>
                  <a:prstClr val="black"/>
                </a:solidFill>
                <a:latin typeface="Bwgrkl"/>
                <a:cs typeface="Bwgrkl"/>
              </a:rPr>
              <a:t>kai. </a:t>
            </a:r>
            <a:r>
              <a:rPr lang="el-GR" altLang="zh-TW" sz="4400" kern="0" dirty="0">
                <a:solidFill>
                  <a:srgbClr val="FF0000"/>
                </a:solidFill>
                <a:latin typeface="Bwgrkl"/>
                <a:cs typeface="Bwgrkl"/>
              </a:rPr>
              <a:t>a;</a:t>
            </a:r>
            <a:r>
              <a:rPr lang="el-GR" altLang="zh-TW" sz="4400" kern="0" dirty="0">
                <a:solidFill>
                  <a:prstClr val="black"/>
                </a:solidFill>
                <a:latin typeface="Bwgrkl"/>
                <a:cs typeface="Bwgrkl"/>
              </a:rPr>
              <a:t>fej </a:t>
            </a:r>
            <a:r>
              <a:rPr lang="el-GR" altLang="zh-TW" sz="4400" kern="0" dirty="0">
                <a:solidFill>
                  <a:srgbClr val="FF0000"/>
                </a:solidFill>
                <a:latin typeface="Bwgrkl"/>
                <a:cs typeface="Bwgrkl"/>
              </a:rPr>
              <a:t>h`</a:t>
            </a:r>
            <a:r>
              <a:rPr lang="el-GR" altLang="zh-TW" sz="4400" kern="0" dirty="0">
                <a:solidFill>
                  <a:prstClr val="black"/>
                </a:solidFill>
                <a:latin typeface="Bwgrkl"/>
                <a:cs typeface="Bwgrkl"/>
              </a:rPr>
              <a:t>mi/n ta. </a:t>
            </a:r>
            <a:r>
              <a:rPr lang="el-GR" altLang="zh-TW" sz="4400" kern="0" dirty="0">
                <a:solidFill>
                  <a:srgbClr val="FF0000"/>
                </a:solidFill>
                <a:latin typeface="Bwgrkl"/>
                <a:cs typeface="Bwgrkl"/>
              </a:rPr>
              <a:t>ov</a:t>
            </a:r>
            <a:r>
              <a:rPr lang="el-GR" altLang="zh-TW" sz="4400" kern="0" dirty="0">
                <a:solidFill>
                  <a:prstClr val="black"/>
                </a:solidFill>
                <a:latin typeface="Bwgrkl"/>
                <a:cs typeface="Bwgrkl"/>
              </a:rPr>
              <a:t>fei</a:t>
            </a:r>
            <a:r>
              <a:rPr lang="el-GR" altLang="zh-TW" sz="4400" kern="0" dirty="0">
                <a:solidFill>
                  <a:srgbClr val="FF0000"/>
                </a:solidFill>
                <a:latin typeface="Bwgrkl"/>
                <a:cs typeface="Bwgrkl"/>
              </a:rPr>
              <a:t>lh,</a:t>
            </a:r>
            <a:r>
              <a:rPr lang="el-GR" altLang="zh-TW" sz="4400" kern="0" dirty="0">
                <a:solidFill>
                  <a:prstClr val="black"/>
                </a:solidFill>
                <a:latin typeface="Bwgrkl"/>
                <a:cs typeface="Bwgrkl"/>
              </a:rPr>
              <a:t>ma</a:t>
            </a:r>
            <a:r>
              <a:rPr lang="el-GR" altLang="zh-TW" sz="4400" kern="0" dirty="0">
                <a:solidFill>
                  <a:srgbClr val="FF0000"/>
                </a:solidFill>
                <a:latin typeface="Bwgrkl"/>
                <a:cs typeface="Bwgrkl"/>
              </a:rPr>
              <a:t>ta</a:t>
            </a:r>
            <a:r>
              <a:rPr lang="el-GR" altLang="zh-TW" sz="4400" kern="0" dirty="0">
                <a:solidFill>
                  <a:prstClr val="black"/>
                </a:solidFill>
                <a:latin typeface="Bwgrkl"/>
                <a:cs typeface="Bwgrkl"/>
              </a:rPr>
              <a:t> </a:t>
            </a:r>
            <a:r>
              <a:rPr lang="el-GR" altLang="zh-TW" sz="4400" kern="0" dirty="0" smtClean="0">
                <a:solidFill>
                  <a:srgbClr val="FF0000"/>
                </a:solidFill>
                <a:latin typeface="Bwgrkl"/>
                <a:cs typeface="Bwgrkl"/>
              </a:rPr>
              <a:t>h`</a:t>
            </a:r>
            <a:r>
              <a:rPr lang="el-GR" altLang="zh-TW" sz="4400" kern="0" dirty="0" smtClean="0">
                <a:solidFill>
                  <a:prstClr val="black"/>
                </a:solidFill>
                <a:latin typeface="Bwgrkl"/>
                <a:cs typeface="Bwgrkl"/>
              </a:rPr>
              <a:t>mw/n</a:t>
            </a:r>
            <a:endParaRPr lang="en-US" altLang="zh-TW" sz="4400" kern="0" dirty="0" smtClean="0">
              <a:solidFill>
                <a:prstClr val="black"/>
              </a:solidFill>
              <a:latin typeface="Bwgrkl"/>
              <a:cs typeface="Bwgrkl"/>
            </a:endParaRPr>
          </a:p>
          <a:p>
            <a:pPr lvl="0" algn="ctr">
              <a:buClr>
                <a:srgbClr val="0BD0D9"/>
              </a:buClr>
            </a:pPr>
            <a:r>
              <a:rPr lang="zh-TW" altLang="zh-TW" sz="3600" kern="100" dirty="0">
                <a:solidFill>
                  <a:prstClr val="black"/>
                </a:solidFill>
                <a:latin typeface="Calibri"/>
                <a:ea typeface="標楷體"/>
                <a:cs typeface="Times New Roman"/>
              </a:rPr>
              <a:t>祢必赦免我們的債</a:t>
            </a:r>
            <a:r>
              <a:rPr lang="zh-TW" altLang="zh-TW" sz="3600" kern="100" dirty="0" smtClean="0">
                <a:solidFill>
                  <a:prstClr val="black"/>
                </a:solidFill>
                <a:latin typeface="Calibri"/>
                <a:ea typeface="標楷體"/>
                <a:cs typeface="Times New Roman"/>
              </a:rPr>
              <a:t>，</a:t>
            </a:r>
            <a:endParaRPr lang="en-US" altLang="zh-TW" sz="3600" kern="100" dirty="0" smtClean="0">
              <a:solidFill>
                <a:prstClr val="black"/>
              </a:solidFill>
              <a:latin typeface="Calibri"/>
              <a:ea typeface="標楷體"/>
              <a:cs typeface="Times New Roman"/>
            </a:endParaRPr>
          </a:p>
          <a:p>
            <a:pPr lvl="0" algn="ctr">
              <a:buClr>
                <a:srgbClr val="0BD0D9"/>
              </a:buClr>
            </a:pPr>
            <a:r>
              <a:rPr lang="el-GR" altLang="zh-TW" sz="4400" kern="0" dirty="0" smtClean="0">
                <a:solidFill>
                  <a:prstClr val="black"/>
                </a:solidFill>
                <a:latin typeface="Bwgrkl"/>
                <a:cs typeface="Bwgrkl"/>
              </a:rPr>
              <a:t>w`j </a:t>
            </a:r>
            <a:r>
              <a:rPr lang="el-GR" altLang="zh-TW" sz="4400" kern="0" dirty="0">
                <a:solidFill>
                  <a:prstClr val="black"/>
                </a:solidFill>
                <a:latin typeface="Bwgrkl"/>
                <a:cs typeface="Bwgrkl"/>
              </a:rPr>
              <a:t>kai. </a:t>
            </a:r>
            <a:r>
              <a:rPr lang="el-GR" altLang="zh-TW" sz="4400" kern="0" dirty="0">
                <a:solidFill>
                  <a:srgbClr val="FF0000"/>
                </a:solidFill>
                <a:latin typeface="Bwgrkl"/>
                <a:cs typeface="Bwgrkl"/>
              </a:rPr>
              <a:t>h`</a:t>
            </a:r>
            <a:r>
              <a:rPr lang="el-GR" altLang="zh-TW" sz="4400" kern="0" dirty="0">
                <a:solidFill>
                  <a:prstClr val="black"/>
                </a:solidFill>
                <a:latin typeface="Bwgrkl"/>
                <a:cs typeface="Bwgrkl"/>
              </a:rPr>
              <a:t>mei/j </a:t>
            </a:r>
            <a:r>
              <a:rPr lang="el-GR" altLang="zh-TW" sz="4400" kern="0" dirty="0">
                <a:solidFill>
                  <a:srgbClr val="FF0000"/>
                </a:solidFill>
                <a:latin typeface="Bwgrkl"/>
                <a:cs typeface="Bwgrkl"/>
              </a:rPr>
              <a:t>av</a:t>
            </a:r>
            <a:r>
              <a:rPr lang="el-GR" altLang="zh-TW" sz="4400" kern="0" dirty="0">
                <a:solidFill>
                  <a:prstClr val="black"/>
                </a:solidFill>
                <a:latin typeface="Bwgrkl"/>
                <a:cs typeface="Bwgrkl"/>
              </a:rPr>
              <a:t>fh,</a:t>
            </a:r>
            <a:r>
              <a:rPr lang="el-GR" altLang="zh-TW" sz="4400" kern="0" dirty="0">
                <a:solidFill>
                  <a:srgbClr val="FF0000"/>
                </a:solidFill>
                <a:latin typeface="Bwgrkl"/>
                <a:cs typeface="Bwgrkl"/>
              </a:rPr>
              <a:t>ka</a:t>
            </a:r>
            <a:r>
              <a:rPr lang="el-GR" altLang="zh-TW" sz="4400" kern="0" dirty="0">
                <a:solidFill>
                  <a:prstClr val="black"/>
                </a:solidFill>
                <a:latin typeface="Bwgrkl"/>
                <a:cs typeface="Bwgrkl"/>
              </a:rPr>
              <a:t>men </a:t>
            </a:r>
            <a:endParaRPr lang="en-US" altLang="zh-TW" sz="4400" kern="0" dirty="0" smtClean="0">
              <a:solidFill>
                <a:prstClr val="black"/>
              </a:solidFill>
              <a:latin typeface="Bwgrkl"/>
              <a:cs typeface="Bwgrkl"/>
            </a:endParaRPr>
          </a:p>
          <a:p>
            <a:pPr marL="0" lvl="0" indent="0" algn="ctr">
              <a:buClr>
                <a:srgbClr val="0BD0D9"/>
              </a:buClr>
              <a:buNone/>
            </a:pPr>
            <a:r>
              <a:rPr lang="el-GR" altLang="zh-TW" sz="4400" kern="0" dirty="0" smtClean="0">
                <a:solidFill>
                  <a:prstClr val="black"/>
                </a:solidFill>
                <a:latin typeface="Bwgrkl"/>
                <a:cs typeface="Bwgrkl"/>
              </a:rPr>
              <a:t>toi/j </a:t>
            </a:r>
            <a:r>
              <a:rPr lang="el-GR" altLang="zh-TW" sz="4400" kern="0" dirty="0">
                <a:solidFill>
                  <a:srgbClr val="FF0000"/>
                </a:solidFill>
                <a:latin typeface="Bwgrkl"/>
                <a:cs typeface="Bwgrkl"/>
              </a:rPr>
              <a:t>ov</a:t>
            </a:r>
            <a:r>
              <a:rPr lang="el-GR" altLang="zh-TW" sz="4400" kern="0" dirty="0">
                <a:solidFill>
                  <a:prstClr val="black"/>
                </a:solidFill>
                <a:latin typeface="Bwgrkl"/>
                <a:cs typeface="Bwgrkl"/>
              </a:rPr>
              <a:t>fei</a:t>
            </a:r>
            <a:r>
              <a:rPr lang="el-GR" altLang="zh-TW" sz="4400" kern="0" dirty="0">
                <a:solidFill>
                  <a:srgbClr val="FF0000"/>
                </a:solidFill>
                <a:latin typeface="Bwgrkl"/>
                <a:cs typeface="Bwgrkl"/>
              </a:rPr>
              <a:t>le,</a:t>
            </a:r>
            <a:r>
              <a:rPr lang="el-GR" altLang="zh-TW" sz="4400" kern="0" dirty="0">
                <a:solidFill>
                  <a:prstClr val="black"/>
                </a:solidFill>
                <a:latin typeface="Bwgrkl"/>
                <a:cs typeface="Bwgrkl"/>
              </a:rPr>
              <a:t>taij </a:t>
            </a:r>
            <a:r>
              <a:rPr lang="el-GR" altLang="zh-TW" sz="4400" kern="0" dirty="0">
                <a:solidFill>
                  <a:srgbClr val="FF0000"/>
                </a:solidFill>
                <a:latin typeface="Bwgrkl"/>
                <a:cs typeface="Bwgrkl"/>
              </a:rPr>
              <a:t>h`</a:t>
            </a:r>
            <a:r>
              <a:rPr lang="el-GR" altLang="zh-TW" sz="4400" kern="0" dirty="0">
                <a:solidFill>
                  <a:prstClr val="black"/>
                </a:solidFill>
                <a:latin typeface="Bwgrkl"/>
                <a:cs typeface="Bwgrkl"/>
              </a:rPr>
              <a:t>mw/n)</a:t>
            </a:r>
            <a:endParaRPr lang="zh-TW" altLang="zh-TW" sz="4400" kern="100" dirty="0">
              <a:solidFill>
                <a:prstClr val="black"/>
              </a:solidFill>
              <a:latin typeface="Calibri"/>
              <a:cs typeface="Times New Roman"/>
            </a:endParaRPr>
          </a:p>
          <a:p>
            <a:pPr lvl="0" algn="ctr">
              <a:buClr>
                <a:srgbClr val="0BD0D9"/>
              </a:buClr>
            </a:pPr>
            <a:r>
              <a:rPr lang="zh-TW" altLang="zh-TW" sz="3600" kern="100" dirty="0" smtClean="0">
                <a:solidFill>
                  <a:prstClr val="black"/>
                </a:solidFill>
                <a:latin typeface="Calibri"/>
                <a:ea typeface="標楷體"/>
                <a:cs typeface="Times New Roman"/>
              </a:rPr>
              <a:t>就</a:t>
            </a:r>
            <a:r>
              <a:rPr lang="zh-TW" altLang="zh-TW" sz="3600" kern="100" dirty="0">
                <a:solidFill>
                  <a:prstClr val="black"/>
                </a:solidFill>
                <a:latin typeface="Calibri"/>
                <a:ea typeface="標楷體"/>
                <a:cs typeface="Times New Roman"/>
              </a:rPr>
              <a:t>如同我們曾赦免了我們的債戶；</a:t>
            </a:r>
            <a:endParaRPr lang="zh-TW" altLang="zh-TW" sz="3600" kern="100" dirty="0">
              <a:solidFill>
                <a:prstClr val="black"/>
              </a:solidFill>
              <a:latin typeface="Calibri"/>
              <a:cs typeface="Times New Roman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9901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4617B"/>
                </a:solidFill>
              </a:rPr>
              <a:t>主禱文朗讀</a:t>
            </a:r>
            <a:r>
              <a:rPr lang="zh-TW" altLang="zh-TW" sz="5400" dirty="0">
                <a:solidFill>
                  <a:srgbClr val="04617B"/>
                </a:solidFill>
                <a:ea typeface="標楷體"/>
                <a:cs typeface="Times New Roman"/>
              </a:rPr>
              <a:t>（</a:t>
            </a:r>
            <a:r>
              <a:rPr lang="en-US" altLang="zh-TW" sz="5400" dirty="0">
                <a:solidFill>
                  <a:srgbClr val="04617B"/>
                </a:solidFill>
                <a:ea typeface="標楷體"/>
                <a:cs typeface="Times New Roman"/>
              </a:rPr>
              <a:t>4/4</a:t>
            </a:r>
            <a:r>
              <a:rPr lang="zh-TW" altLang="zh-TW" sz="5400" dirty="0">
                <a:solidFill>
                  <a:srgbClr val="04617B"/>
                </a:solidFill>
                <a:ea typeface="標楷體"/>
                <a:cs typeface="Times New Roman"/>
              </a:rPr>
              <a:t>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3600" kern="0" dirty="0">
                <a:latin typeface="Bwgrkl"/>
                <a:cs typeface="Bwgrkl"/>
              </a:rPr>
              <a:t>kai </a:t>
            </a:r>
            <a:r>
              <a:rPr lang="en-US" altLang="zh-TW" sz="3600" kern="0" dirty="0" err="1">
                <a:latin typeface="Bwgrkl"/>
                <a:cs typeface="Bwgrkl"/>
              </a:rPr>
              <a:t>mh</a:t>
            </a:r>
            <a:r>
              <a:rPr lang="en-US" altLang="zh-TW" sz="3600" kern="0" dirty="0">
                <a:latin typeface="Bwgrkl"/>
                <a:cs typeface="Bwgrkl"/>
              </a:rPr>
              <a:t>. </a:t>
            </a:r>
            <a:r>
              <a:rPr lang="en-US" altLang="zh-TW" sz="3600" kern="0" dirty="0" err="1">
                <a:solidFill>
                  <a:srgbClr val="FF0000"/>
                </a:solidFill>
                <a:latin typeface="Bwgrkl"/>
                <a:cs typeface="Bwgrkl"/>
              </a:rPr>
              <a:t>eiv</a:t>
            </a:r>
            <a:r>
              <a:rPr lang="en-US" altLang="zh-TW" sz="3600" kern="0" dirty="0" err="1">
                <a:latin typeface="Bwgrkl"/>
                <a:cs typeface="Bwgrkl"/>
              </a:rPr>
              <a:t>se</a:t>
            </a:r>
            <a:r>
              <a:rPr lang="en-US" altLang="zh-TW" sz="3600" kern="0" dirty="0" err="1">
                <a:solidFill>
                  <a:srgbClr val="FF0000"/>
                </a:solidFill>
                <a:latin typeface="Bwgrkl"/>
                <a:cs typeface="Bwgrkl"/>
              </a:rPr>
              <a:t>ne,</a:t>
            </a:r>
            <a:r>
              <a:rPr lang="en-US" altLang="zh-TW" sz="3600" kern="0" dirty="0" err="1">
                <a:latin typeface="Bwgrkl"/>
                <a:cs typeface="Bwgrkl"/>
              </a:rPr>
              <a:t>kh|j</a:t>
            </a:r>
            <a:r>
              <a:rPr lang="en-US" altLang="zh-TW" sz="3600" kern="0" dirty="0">
                <a:latin typeface="Bwgrkl"/>
                <a:cs typeface="Bwgrkl"/>
              </a:rPr>
              <a:t> </a:t>
            </a:r>
            <a:r>
              <a:rPr lang="en-US" altLang="zh-TW" sz="3600" kern="0" dirty="0" err="1">
                <a:solidFill>
                  <a:srgbClr val="FF0000"/>
                </a:solidFill>
                <a:latin typeface="Bwgrkl"/>
                <a:cs typeface="Bwgrkl"/>
              </a:rPr>
              <a:t>h`</a:t>
            </a:r>
            <a:r>
              <a:rPr lang="en-US" altLang="zh-TW" sz="3600" kern="0" dirty="0" err="1">
                <a:latin typeface="Bwgrkl"/>
                <a:cs typeface="Bwgrkl"/>
              </a:rPr>
              <a:t>ma</a:t>
            </a:r>
            <a:r>
              <a:rPr lang="en-US" altLang="zh-TW" sz="3600" kern="0" dirty="0">
                <a:latin typeface="Bwgrkl"/>
                <a:cs typeface="Bwgrkl"/>
              </a:rPr>
              <a:t>/j </a:t>
            </a:r>
            <a:r>
              <a:rPr lang="en-US" altLang="zh-TW" sz="3600" kern="0" dirty="0" err="1">
                <a:latin typeface="Bwgrkl"/>
                <a:cs typeface="Bwgrkl"/>
              </a:rPr>
              <a:t>eivj</a:t>
            </a:r>
            <a:r>
              <a:rPr lang="en-US" altLang="zh-TW" sz="3600" kern="0" dirty="0">
                <a:latin typeface="Bwgrkl"/>
                <a:cs typeface="Bwgrkl"/>
              </a:rPr>
              <a:t> </a:t>
            </a:r>
            <a:r>
              <a:rPr lang="en-US" altLang="zh-TW" sz="3600" kern="0" dirty="0" err="1" smtClean="0">
                <a:solidFill>
                  <a:srgbClr val="FF0000"/>
                </a:solidFill>
                <a:latin typeface="Bwgrkl"/>
                <a:cs typeface="Bwgrkl"/>
              </a:rPr>
              <a:t>pei</a:t>
            </a:r>
            <a:r>
              <a:rPr lang="en-US" altLang="zh-TW" sz="3600" kern="0" dirty="0" err="1" smtClean="0">
                <a:latin typeface="Bwgrkl"/>
                <a:cs typeface="Bwgrkl"/>
              </a:rPr>
              <a:t>ras</a:t>
            </a:r>
            <a:r>
              <a:rPr lang="en-US" altLang="zh-TW" sz="3600" kern="0" dirty="0" err="1" smtClean="0">
                <a:solidFill>
                  <a:srgbClr val="FF0000"/>
                </a:solidFill>
                <a:latin typeface="Bwgrkl"/>
                <a:cs typeface="Bwgrkl"/>
              </a:rPr>
              <a:t>mo,n</a:t>
            </a:r>
            <a:endParaRPr lang="en-US" altLang="zh-TW" sz="3600" kern="0" dirty="0" smtClean="0">
              <a:solidFill>
                <a:srgbClr val="FF0000"/>
              </a:solidFill>
              <a:latin typeface="Bwgrkl"/>
              <a:cs typeface="Bwgrkl"/>
            </a:endParaRPr>
          </a:p>
          <a:p>
            <a:pPr algn="ctr">
              <a:spcAft>
                <a:spcPts val="0"/>
              </a:spcAft>
            </a:pPr>
            <a:r>
              <a:rPr lang="zh-TW" altLang="zh-TW" sz="3600" dirty="0">
                <a:ea typeface="標楷體"/>
                <a:cs typeface="Times New Roman"/>
              </a:rPr>
              <a:t>祢必不讓我們進入試探</a:t>
            </a:r>
            <a:r>
              <a:rPr lang="zh-TW" altLang="zh-TW" sz="3600" dirty="0" smtClean="0">
                <a:ea typeface="標楷體"/>
                <a:cs typeface="Times New Roman"/>
              </a:rPr>
              <a:t>，</a:t>
            </a:r>
            <a:endParaRPr lang="en-US" altLang="zh-TW" sz="3600" dirty="0" smtClean="0">
              <a:ea typeface="標楷體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US" altLang="zh-TW" sz="3600" kern="0" dirty="0" smtClean="0">
                <a:latin typeface="Bwgrkl"/>
                <a:cs typeface="Bwgrkl"/>
              </a:rPr>
              <a:t> </a:t>
            </a:r>
            <a:r>
              <a:rPr lang="en-US" altLang="zh-TW" sz="3600" kern="0" dirty="0" err="1">
                <a:solidFill>
                  <a:srgbClr val="FF0000"/>
                </a:solidFill>
                <a:latin typeface="Bwgrkl"/>
                <a:cs typeface="Bwgrkl"/>
              </a:rPr>
              <a:t>avl</a:t>
            </a:r>
            <a:r>
              <a:rPr lang="en-US" altLang="zh-TW" sz="3600" kern="0" dirty="0" err="1">
                <a:latin typeface="Bwgrkl"/>
                <a:cs typeface="Bwgrkl"/>
              </a:rPr>
              <a:t>la</a:t>
            </a:r>
            <a:r>
              <a:rPr lang="en-US" altLang="zh-TW" sz="3600" kern="0" dirty="0">
                <a:latin typeface="Bwgrkl"/>
                <a:cs typeface="Bwgrkl"/>
              </a:rPr>
              <a:t>. </a:t>
            </a:r>
            <a:r>
              <a:rPr lang="en-US" altLang="zh-TW" sz="3600" kern="0" dirty="0" err="1">
                <a:solidFill>
                  <a:srgbClr val="FF0000"/>
                </a:solidFill>
                <a:latin typeface="Bwgrkl"/>
                <a:cs typeface="Bwgrkl"/>
              </a:rPr>
              <a:t>r`u</a:t>
            </a:r>
            <a:r>
              <a:rPr lang="en-US" altLang="zh-TW" sz="3600" kern="0" dirty="0" err="1">
                <a:latin typeface="Bwgrkl"/>
                <a:cs typeface="Bwgrkl"/>
              </a:rPr>
              <a:t>sai</a:t>
            </a:r>
            <a:r>
              <a:rPr lang="en-US" altLang="zh-TW" sz="3600" kern="0" dirty="0">
                <a:latin typeface="Bwgrkl"/>
                <a:cs typeface="Bwgrkl"/>
              </a:rPr>
              <a:t> </a:t>
            </a:r>
            <a:r>
              <a:rPr lang="en-US" altLang="zh-TW" sz="3600" kern="0" dirty="0" err="1">
                <a:solidFill>
                  <a:srgbClr val="FF0000"/>
                </a:solidFill>
                <a:latin typeface="Bwgrkl"/>
                <a:cs typeface="Bwgrkl"/>
              </a:rPr>
              <a:t>h`</a:t>
            </a:r>
            <a:r>
              <a:rPr lang="en-US" altLang="zh-TW" sz="3600" kern="0" dirty="0" err="1">
                <a:latin typeface="Bwgrkl"/>
                <a:cs typeface="Bwgrkl"/>
              </a:rPr>
              <a:t>ma</a:t>
            </a:r>
            <a:r>
              <a:rPr lang="en-US" altLang="zh-TW" sz="3600" kern="0" dirty="0">
                <a:latin typeface="Bwgrkl"/>
                <a:cs typeface="Bwgrkl"/>
              </a:rPr>
              <a:t>/j </a:t>
            </a:r>
            <a:r>
              <a:rPr lang="en-US" altLang="zh-TW" sz="3600" kern="0" dirty="0" err="1">
                <a:solidFill>
                  <a:srgbClr val="FF0000"/>
                </a:solidFill>
                <a:latin typeface="Bwgrkl"/>
                <a:cs typeface="Bwgrkl"/>
              </a:rPr>
              <a:t>av</a:t>
            </a:r>
            <a:r>
              <a:rPr lang="en-US" altLang="zh-TW" sz="3600" kern="0" dirty="0" err="1">
                <a:latin typeface="Bwgrkl"/>
                <a:cs typeface="Bwgrkl"/>
              </a:rPr>
              <a:t>po</a:t>
            </a:r>
            <a:r>
              <a:rPr lang="en-US" altLang="zh-TW" sz="3600" kern="0" dirty="0">
                <a:latin typeface="Bwgrkl"/>
                <a:cs typeface="Bwgrkl"/>
              </a:rPr>
              <a:t>. </a:t>
            </a:r>
            <a:r>
              <a:rPr lang="en-US" altLang="zh-TW" sz="3600" kern="0" dirty="0" err="1">
                <a:latin typeface="Bwgrkl"/>
                <a:cs typeface="Bwgrkl"/>
              </a:rPr>
              <a:t>tou</a:t>
            </a:r>
            <a:r>
              <a:rPr lang="en-US" altLang="zh-TW" sz="3600" kern="0" dirty="0">
                <a:latin typeface="Bwgrkl"/>
                <a:cs typeface="Bwgrkl"/>
              </a:rPr>
              <a:t>/ </a:t>
            </a:r>
            <a:r>
              <a:rPr lang="en-US" altLang="zh-TW" sz="3600" kern="0" dirty="0" err="1">
                <a:solidFill>
                  <a:srgbClr val="FF0000"/>
                </a:solidFill>
                <a:latin typeface="Bwgrkl"/>
                <a:cs typeface="Bwgrkl"/>
              </a:rPr>
              <a:t>po</a:t>
            </a:r>
            <a:r>
              <a:rPr lang="en-US" altLang="zh-TW" sz="3600" kern="0" dirty="0" err="1">
                <a:latin typeface="Bwgrkl"/>
                <a:cs typeface="Bwgrkl"/>
              </a:rPr>
              <a:t>nh</a:t>
            </a:r>
            <a:r>
              <a:rPr lang="en-US" altLang="zh-TW" sz="3600" kern="0" dirty="0" err="1">
                <a:solidFill>
                  <a:srgbClr val="FF0000"/>
                </a:solidFill>
                <a:latin typeface="Bwgrkl"/>
                <a:cs typeface="Bwgrkl"/>
              </a:rPr>
              <a:t>rou</a:t>
            </a:r>
            <a:r>
              <a:rPr lang="en-US" altLang="zh-TW" sz="3600" kern="0" dirty="0">
                <a:solidFill>
                  <a:srgbClr val="FF0000"/>
                </a:solidFill>
                <a:latin typeface="Bwgrkl"/>
                <a:cs typeface="Bwgrkl"/>
              </a:rPr>
              <a:t>/</a:t>
            </a:r>
            <a:r>
              <a:rPr lang="en-US" altLang="zh-TW" sz="3600" kern="0" dirty="0">
                <a:latin typeface="Bwgrkl"/>
                <a:cs typeface="Bwgrkl"/>
              </a:rPr>
              <a:t>)</a:t>
            </a:r>
            <a:endParaRPr lang="zh-TW" altLang="zh-TW" sz="3600" kern="100" dirty="0">
              <a:latin typeface="Calibri"/>
              <a:cs typeface="Times New Roman"/>
            </a:endParaRPr>
          </a:p>
          <a:p>
            <a:pPr algn="ctr"/>
            <a:r>
              <a:rPr lang="zh-TW" altLang="zh-TW" sz="3600" dirty="0" smtClean="0">
                <a:ea typeface="標楷體"/>
                <a:cs typeface="Times New Roman"/>
              </a:rPr>
              <a:t>反而</a:t>
            </a:r>
            <a:r>
              <a:rPr lang="zh-TW" altLang="zh-TW" sz="3600" dirty="0">
                <a:ea typeface="標楷體"/>
                <a:cs typeface="Times New Roman"/>
              </a:rPr>
              <a:t>祢必從那惡者釋放我們。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882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4617B"/>
                </a:solidFill>
              </a:rPr>
              <a:t>主禱文朗讀</a:t>
            </a:r>
            <a:r>
              <a:rPr lang="zh-TW" altLang="zh-TW" sz="5400" dirty="0" smtClean="0">
                <a:solidFill>
                  <a:srgbClr val="04617B"/>
                </a:solidFill>
                <a:ea typeface="標楷體"/>
                <a:cs typeface="Times New Roman"/>
              </a:rPr>
              <a:t>（</a:t>
            </a:r>
            <a:r>
              <a:rPr lang="zh-TW" altLang="en-US" sz="5400" dirty="0" smtClean="0">
                <a:solidFill>
                  <a:srgbClr val="04617B"/>
                </a:solidFill>
                <a:ea typeface="標楷體"/>
                <a:cs typeface="Times New Roman"/>
              </a:rPr>
              <a:t>補語</a:t>
            </a:r>
            <a:r>
              <a:rPr lang="zh-TW" altLang="zh-TW" sz="5400" dirty="0" smtClean="0">
                <a:solidFill>
                  <a:srgbClr val="04617B"/>
                </a:solidFill>
                <a:ea typeface="標楷體"/>
                <a:cs typeface="Times New Roman"/>
              </a:rPr>
              <a:t>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el-GR" altLang="zh-TW" sz="4400" kern="100" dirty="0">
                <a:latin typeface="Bwgrkl"/>
                <a:ea typeface="標楷體"/>
                <a:cs typeface="Times New Roman"/>
              </a:rPr>
              <a:t>{Oti sou/ </a:t>
            </a:r>
            <a:r>
              <a:rPr lang="el-GR" altLang="zh-TW" sz="4400" kern="100" dirty="0">
                <a:solidFill>
                  <a:srgbClr val="FF0000"/>
                </a:solidFill>
                <a:latin typeface="Bwgrkl"/>
                <a:ea typeface="標楷體"/>
                <a:cs typeface="Times New Roman"/>
              </a:rPr>
              <a:t>eiv</a:t>
            </a:r>
            <a:r>
              <a:rPr lang="el-GR" altLang="zh-TW" sz="4400" kern="100" dirty="0">
                <a:latin typeface="Bwgrkl"/>
                <a:ea typeface="標楷體"/>
                <a:cs typeface="Times New Roman"/>
              </a:rPr>
              <a:t>si,n h` </a:t>
            </a:r>
            <a:r>
              <a:rPr lang="el-GR" altLang="zh-TW" sz="4400" kern="100" dirty="0">
                <a:solidFill>
                  <a:srgbClr val="FF0000"/>
                </a:solidFill>
                <a:latin typeface="Bwgrkl"/>
                <a:ea typeface="標楷體"/>
                <a:cs typeface="Times New Roman"/>
              </a:rPr>
              <a:t>ba</a:t>
            </a:r>
            <a:r>
              <a:rPr lang="el-GR" altLang="zh-TW" sz="4400" kern="100" dirty="0">
                <a:latin typeface="Bwgrkl"/>
                <a:ea typeface="標楷體"/>
                <a:cs typeface="Times New Roman"/>
              </a:rPr>
              <a:t>si</a:t>
            </a:r>
            <a:r>
              <a:rPr lang="el-GR" altLang="zh-TW" sz="4400" kern="100" dirty="0">
                <a:solidFill>
                  <a:srgbClr val="FF0000"/>
                </a:solidFill>
                <a:latin typeface="Bwgrkl"/>
                <a:ea typeface="標楷體"/>
                <a:cs typeface="Times New Roman"/>
              </a:rPr>
              <a:t>lei,</a:t>
            </a:r>
            <a:r>
              <a:rPr lang="el-GR" altLang="zh-TW" sz="4400" kern="100" dirty="0">
                <a:latin typeface="Bwgrkl"/>
                <a:ea typeface="標楷體"/>
                <a:cs typeface="Times New Roman"/>
              </a:rPr>
              <a:t>a kai</a:t>
            </a:r>
            <a:r>
              <a:rPr lang="el-GR" altLang="zh-TW" sz="4400" kern="100" dirty="0" smtClean="0">
                <a:latin typeface="Bwgrkl"/>
                <a:ea typeface="標楷體"/>
                <a:cs typeface="Times New Roman"/>
              </a:rPr>
              <a:t>.</a:t>
            </a:r>
            <a:endParaRPr lang="en-US" altLang="zh-TW" sz="4400" kern="100" dirty="0" smtClean="0">
              <a:latin typeface="Bwgrkl"/>
              <a:ea typeface="標楷體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l-GR" altLang="zh-TW" sz="4400" kern="100" dirty="0" smtClean="0">
                <a:latin typeface="Bwgrkl"/>
                <a:ea typeface="標楷體"/>
                <a:cs typeface="Times New Roman"/>
              </a:rPr>
              <a:t> </a:t>
            </a:r>
            <a:r>
              <a:rPr lang="el-GR" altLang="zh-TW" sz="4400" kern="100" dirty="0">
                <a:latin typeface="Bwgrkl"/>
                <a:ea typeface="標楷體"/>
                <a:cs typeface="Times New Roman"/>
              </a:rPr>
              <a:t>h` </a:t>
            </a:r>
            <a:r>
              <a:rPr lang="el-GR" altLang="zh-TW" sz="4400" kern="100" dirty="0">
                <a:solidFill>
                  <a:srgbClr val="FF0000"/>
                </a:solidFill>
                <a:latin typeface="Bwgrkl"/>
                <a:ea typeface="標楷體"/>
                <a:cs typeface="Times New Roman"/>
              </a:rPr>
              <a:t>du,</a:t>
            </a:r>
            <a:r>
              <a:rPr lang="el-GR" altLang="zh-TW" sz="4400" kern="100" dirty="0">
                <a:latin typeface="Bwgrkl"/>
                <a:ea typeface="標楷體"/>
                <a:cs typeface="Times New Roman"/>
              </a:rPr>
              <a:t>na</a:t>
            </a:r>
            <a:r>
              <a:rPr lang="el-GR" altLang="zh-TW" sz="4400" kern="100" dirty="0">
                <a:solidFill>
                  <a:srgbClr val="FF0000"/>
                </a:solidFill>
                <a:latin typeface="Bwgrkl"/>
                <a:ea typeface="標楷體"/>
                <a:cs typeface="Times New Roman"/>
              </a:rPr>
              <a:t>mij</a:t>
            </a:r>
            <a:r>
              <a:rPr lang="el-GR" altLang="zh-TW" sz="4400" kern="100" dirty="0">
                <a:latin typeface="Bwgrkl"/>
                <a:ea typeface="標楷體"/>
                <a:cs typeface="Times New Roman"/>
              </a:rPr>
              <a:t> </a:t>
            </a:r>
            <a:r>
              <a:rPr lang="el-GR" altLang="zh-TW" sz="4400" kern="100" dirty="0" smtClean="0">
                <a:latin typeface="Bwgrkl"/>
                <a:ea typeface="標楷體"/>
                <a:cs typeface="Times New Roman"/>
              </a:rPr>
              <a:t>kai</a:t>
            </a:r>
            <a:r>
              <a:rPr lang="el-GR" altLang="zh-TW" sz="4400" kern="100" dirty="0">
                <a:latin typeface="Bwgrkl"/>
                <a:ea typeface="標楷體"/>
                <a:cs typeface="Times New Roman"/>
              </a:rPr>
              <a:t>. h` </a:t>
            </a:r>
            <a:r>
              <a:rPr lang="el-GR" altLang="zh-TW" sz="4400" kern="100" dirty="0" smtClean="0">
                <a:solidFill>
                  <a:srgbClr val="FF0000"/>
                </a:solidFill>
                <a:latin typeface="Bwgrkl"/>
                <a:ea typeface="標楷體"/>
                <a:cs typeface="Times New Roman"/>
              </a:rPr>
              <a:t>do,</a:t>
            </a:r>
            <a:r>
              <a:rPr lang="el-GR" altLang="zh-TW" sz="4400" kern="100" dirty="0" smtClean="0">
                <a:latin typeface="Bwgrkl"/>
                <a:ea typeface="標楷體"/>
                <a:cs typeface="Times New Roman"/>
              </a:rPr>
              <a:t>xa</a:t>
            </a:r>
            <a:endParaRPr lang="en-US" altLang="zh-TW" sz="4400" kern="100" dirty="0" smtClean="0">
              <a:latin typeface="Bwgrkl"/>
              <a:ea typeface="標楷體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zh-TW" altLang="zh-TW" sz="3600" dirty="0" smtClean="0">
                <a:ea typeface="標楷體"/>
                <a:cs typeface="Times New Roman"/>
              </a:rPr>
              <a:t>因為</a:t>
            </a:r>
            <a:r>
              <a:rPr lang="zh-TW" altLang="zh-TW" sz="3600" dirty="0">
                <a:ea typeface="標楷體"/>
                <a:cs typeface="Times New Roman"/>
              </a:rPr>
              <a:t>國度、權柄、榮耀都是祢的</a:t>
            </a:r>
            <a:r>
              <a:rPr lang="zh-TW" altLang="zh-TW" sz="3600" dirty="0" smtClean="0">
                <a:ea typeface="標楷體"/>
                <a:cs typeface="Times New Roman"/>
              </a:rPr>
              <a:t>，</a:t>
            </a:r>
            <a:endParaRPr lang="en-US" altLang="zh-TW" sz="3600" dirty="0" smtClean="0">
              <a:ea typeface="標楷體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l-GR" altLang="zh-TW" sz="4800" kern="100" dirty="0" smtClean="0">
                <a:latin typeface="Bwgrkl"/>
                <a:ea typeface="標楷體"/>
                <a:cs typeface="Times New Roman"/>
              </a:rPr>
              <a:t>eivj </a:t>
            </a:r>
            <a:r>
              <a:rPr lang="el-GR" altLang="zh-TW" sz="4800" kern="100" dirty="0">
                <a:latin typeface="Bwgrkl"/>
                <a:ea typeface="標楷體"/>
                <a:cs typeface="Times New Roman"/>
              </a:rPr>
              <a:t>tou.j </a:t>
            </a:r>
            <a:r>
              <a:rPr lang="el-GR" altLang="zh-TW" sz="4800" kern="100" dirty="0">
                <a:solidFill>
                  <a:srgbClr val="FF0000"/>
                </a:solidFill>
                <a:latin typeface="Bwgrkl"/>
                <a:ea typeface="標楷體"/>
                <a:cs typeface="Times New Roman"/>
              </a:rPr>
              <a:t>aiv</a:t>
            </a:r>
            <a:r>
              <a:rPr lang="el-GR" altLang="zh-TW" sz="4800" kern="100" dirty="0">
                <a:latin typeface="Bwgrkl"/>
                <a:ea typeface="標楷體"/>
                <a:cs typeface="Times New Roman"/>
              </a:rPr>
              <a:t>w/</a:t>
            </a:r>
            <a:r>
              <a:rPr lang="el-GR" altLang="zh-TW" sz="4800" kern="100" dirty="0">
                <a:solidFill>
                  <a:srgbClr val="FF0000"/>
                </a:solidFill>
                <a:latin typeface="Bwgrkl"/>
                <a:ea typeface="標楷體"/>
                <a:cs typeface="Times New Roman"/>
              </a:rPr>
              <a:t>naj</a:t>
            </a:r>
            <a:r>
              <a:rPr lang="el-GR" altLang="zh-TW" sz="4800" kern="0" dirty="0">
                <a:latin typeface="Bwgrkl"/>
                <a:cs typeface="Bwgrkl"/>
              </a:rPr>
              <a:t>) </a:t>
            </a:r>
            <a:r>
              <a:rPr lang="el-GR" altLang="zh-TW" sz="4800" kern="0" dirty="0">
                <a:solidFill>
                  <a:srgbClr val="FF0000"/>
                </a:solidFill>
                <a:latin typeface="Bwgrkl"/>
                <a:cs typeface="Bwgrkl"/>
              </a:rPr>
              <a:t>av</a:t>
            </a:r>
            <a:r>
              <a:rPr lang="el-GR" altLang="zh-TW" sz="4800" kern="0" dirty="0">
                <a:latin typeface="Bwgrkl"/>
                <a:cs typeface="Bwgrkl"/>
              </a:rPr>
              <a:t>mh,n)</a:t>
            </a:r>
            <a:endParaRPr lang="zh-TW" altLang="zh-TW" sz="4800" kern="100" dirty="0">
              <a:latin typeface="Calibri"/>
              <a:cs typeface="Times New Roman"/>
            </a:endParaRPr>
          </a:p>
          <a:p>
            <a:pPr algn="ctr"/>
            <a:r>
              <a:rPr lang="zh-TW" altLang="zh-TW" sz="3600" dirty="0" smtClean="0">
                <a:ea typeface="標楷體"/>
                <a:cs typeface="Times New Roman"/>
              </a:rPr>
              <a:t>直到</a:t>
            </a:r>
            <a:r>
              <a:rPr lang="zh-TW" altLang="zh-TW" sz="3600" dirty="0">
                <a:ea typeface="標楷體"/>
                <a:cs typeface="Times New Roman"/>
              </a:rPr>
              <a:t>永遠，阿們。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9484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恭喜！恭喜！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您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學會了聖經希臘文！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501008"/>
            <a:ext cx="4475989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字母、發音與冠詞</a:t>
            </a:r>
            <a:r>
              <a:rPr lang="en-US" altLang="zh-TW" dirty="0" smtClean="0"/>
              <a:t>(3/8)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79670"/>
            <a:ext cx="8604448" cy="244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48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字母、發音與冠詞</a:t>
            </a:r>
            <a:r>
              <a:rPr lang="en-US" altLang="zh-TW" dirty="0" smtClean="0"/>
              <a:t>(4/8)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251520" y="2060848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600" dirty="0" smtClean="0">
                <a:latin typeface="Bwgrkl" pitchFamily="2" charset="0"/>
              </a:rPr>
              <a:t>Aa Bb </a:t>
            </a:r>
            <a:r>
              <a:rPr lang="en-US" altLang="zh-TW" sz="6600" dirty="0" err="1" smtClean="0">
                <a:latin typeface="Bwgrkl" pitchFamily="2" charset="0"/>
              </a:rPr>
              <a:t>Gg</a:t>
            </a:r>
            <a:r>
              <a:rPr lang="en-US" altLang="zh-TW" sz="6600" dirty="0" smtClean="0">
                <a:latin typeface="Bwgrkl" pitchFamily="2" charset="0"/>
              </a:rPr>
              <a:t> </a:t>
            </a:r>
            <a:r>
              <a:rPr lang="en-US" altLang="zh-TW" sz="6600" dirty="0" err="1" smtClean="0">
                <a:latin typeface="Bwgrkl" pitchFamily="2" charset="0"/>
              </a:rPr>
              <a:t>Dd</a:t>
            </a:r>
            <a:r>
              <a:rPr lang="en-US" altLang="zh-TW" sz="6600" dirty="0" smtClean="0">
                <a:latin typeface="Bwgrkl" pitchFamily="2" charset="0"/>
              </a:rPr>
              <a:t> </a:t>
            </a:r>
            <a:r>
              <a:rPr lang="en-US" altLang="zh-TW" sz="6600" dirty="0" err="1" smtClean="0">
                <a:latin typeface="Bwgrkl" pitchFamily="2" charset="0"/>
              </a:rPr>
              <a:t>Ee</a:t>
            </a:r>
            <a:r>
              <a:rPr lang="en-US" altLang="zh-TW" sz="6600" dirty="0" smtClean="0">
                <a:latin typeface="Bwgrkl" pitchFamily="2" charset="0"/>
              </a:rPr>
              <a:t> </a:t>
            </a:r>
            <a:r>
              <a:rPr lang="en-US" altLang="zh-TW" sz="6600" dirty="0" err="1" smtClean="0">
                <a:latin typeface="Bwgrkl" pitchFamily="2" charset="0"/>
              </a:rPr>
              <a:t>Zz</a:t>
            </a:r>
            <a:r>
              <a:rPr lang="en-US" altLang="zh-TW" sz="6600" dirty="0" smtClean="0">
                <a:latin typeface="Bwgrkl" pitchFamily="2" charset="0"/>
              </a:rPr>
              <a:t> </a:t>
            </a:r>
            <a:r>
              <a:rPr lang="en-US" altLang="zh-TW" sz="6600" dirty="0" err="1" smtClean="0">
                <a:latin typeface="Bwgrkl" pitchFamily="2" charset="0"/>
              </a:rPr>
              <a:t>Hh</a:t>
            </a:r>
            <a:r>
              <a:rPr lang="en-US" altLang="zh-TW" sz="6600" dirty="0" smtClean="0">
                <a:latin typeface="Bwgrkl" pitchFamily="2" charset="0"/>
              </a:rPr>
              <a:t> </a:t>
            </a:r>
            <a:r>
              <a:rPr lang="en-US" altLang="zh-TW" sz="6600" dirty="0" err="1" smtClean="0">
                <a:latin typeface="Bwgrkl" pitchFamily="2" charset="0"/>
              </a:rPr>
              <a:t>Qq</a:t>
            </a:r>
            <a:r>
              <a:rPr lang="en-US" altLang="zh-TW" sz="6600" dirty="0" smtClean="0">
                <a:latin typeface="Bwgrkl" pitchFamily="2" charset="0"/>
              </a:rPr>
              <a:t> Ii </a:t>
            </a:r>
            <a:r>
              <a:rPr lang="en-US" altLang="zh-TW" sz="6600" dirty="0" err="1" smtClean="0">
                <a:latin typeface="Bwgrkl" pitchFamily="2" charset="0"/>
              </a:rPr>
              <a:t>Kk</a:t>
            </a:r>
            <a:r>
              <a:rPr lang="en-US" altLang="zh-TW" sz="6600" dirty="0" smtClean="0">
                <a:latin typeface="Bwgrkl" pitchFamily="2" charset="0"/>
              </a:rPr>
              <a:t> </a:t>
            </a:r>
            <a:r>
              <a:rPr lang="en-US" altLang="zh-TW" sz="6600" dirty="0" err="1" smtClean="0">
                <a:latin typeface="Bwgrkl" pitchFamily="2" charset="0"/>
              </a:rPr>
              <a:t>Ll</a:t>
            </a:r>
            <a:r>
              <a:rPr lang="en-US" altLang="zh-TW" sz="6600" dirty="0" smtClean="0">
                <a:latin typeface="Bwgrkl" pitchFamily="2" charset="0"/>
              </a:rPr>
              <a:t> Mm </a:t>
            </a:r>
            <a:r>
              <a:rPr lang="en-US" altLang="zh-TW" sz="6600" dirty="0" err="1" smtClean="0">
                <a:latin typeface="Bwgrkl" pitchFamily="2" charset="0"/>
              </a:rPr>
              <a:t>Nn</a:t>
            </a:r>
            <a:r>
              <a:rPr lang="en-US" altLang="zh-TW" sz="6600" dirty="0" smtClean="0">
                <a:latin typeface="Bwgrkl" pitchFamily="2" charset="0"/>
              </a:rPr>
              <a:t> Xx </a:t>
            </a:r>
            <a:r>
              <a:rPr lang="en-US" altLang="zh-TW" sz="6600" dirty="0" err="1" smtClean="0">
                <a:latin typeface="Bwgrkl" pitchFamily="2" charset="0"/>
              </a:rPr>
              <a:t>Oo</a:t>
            </a:r>
            <a:r>
              <a:rPr lang="en-US" altLang="zh-TW" sz="6600" dirty="0" smtClean="0">
                <a:latin typeface="Bwgrkl" pitchFamily="2" charset="0"/>
              </a:rPr>
              <a:t> Pp Rr </a:t>
            </a:r>
            <a:r>
              <a:rPr lang="en-US" altLang="zh-TW" sz="6600" dirty="0" err="1" smtClean="0">
                <a:latin typeface="Bwgrkl" pitchFamily="2" charset="0"/>
              </a:rPr>
              <a:t>Ss</a:t>
            </a:r>
            <a:r>
              <a:rPr lang="en-US" altLang="zh-TW" sz="6600" dirty="0" smtClean="0">
                <a:latin typeface="Bwgrkl" pitchFamily="2" charset="0"/>
              </a:rPr>
              <a:t> Tt </a:t>
            </a:r>
            <a:r>
              <a:rPr lang="en-US" altLang="zh-TW" sz="6600" dirty="0" err="1" smtClean="0">
                <a:latin typeface="Bwgrkl" pitchFamily="2" charset="0"/>
              </a:rPr>
              <a:t>Uu</a:t>
            </a:r>
            <a:r>
              <a:rPr lang="en-US" altLang="zh-TW" sz="6600" dirty="0" smtClean="0">
                <a:latin typeface="Bwgrkl" pitchFamily="2" charset="0"/>
              </a:rPr>
              <a:t> </a:t>
            </a:r>
            <a:r>
              <a:rPr lang="en-US" altLang="zh-TW" sz="6600" dirty="0" err="1" smtClean="0">
                <a:latin typeface="Bwgrkl" pitchFamily="2" charset="0"/>
              </a:rPr>
              <a:t>Ff</a:t>
            </a:r>
            <a:r>
              <a:rPr lang="en-US" altLang="zh-TW" sz="6600" dirty="0" smtClean="0">
                <a:latin typeface="Bwgrkl" pitchFamily="2" charset="0"/>
              </a:rPr>
              <a:t> Cc </a:t>
            </a:r>
            <a:r>
              <a:rPr lang="en-US" altLang="zh-TW" sz="6600" dirty="0" err="1" smtClean="0">
                <a:latin typeface="Bwgrkl" pitchFamily="2" charset="0"/>
              </a:rPr>
              <a:t>Yy</a:t>
            </a:r>
            <a:r>
              <a:rPr lang="en-US" altLang="zh-TW" sz="6600" dirty="0" smtClean="0">
                <a:latin typeface="Bwgrkl" pitchFamily="2" charset="0"/>
              </a:rPr>
              <a:t> </a:t>
            </a:r>
            <a:r>
              <a:rPr lang="en-US" altLang="zh-TW" sz="6600" dirty="0" err="1" smtClean="0">
                <a:latin typeface="Bwgrkl" pitchFamily="2" charset="0"/>
              </a:rPr>
              <a:t>Ww</a:t>
            </a:r>
            <a:endParaRPr lang="zh-TW" altLang="zh-TW" sz="6600" dirty="0">
              <a:latin typeface="Bwgr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30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und.edu/instruct/cjacobs/palimpsest02frag-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1" y="0"/>
            <a:ext cx="8972995" cy="628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051720" y="6288704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/>
              <a:t>約</a:t>
            </a:r>
            <a:r>
              <a:rPr lang="en-US" altLang="zh-TW" sz="3200" dirty="0"/>
              <a:t>21</a:t>
            </a:r>
            <a:r>
              <a:rPr lang="zh-TW" altLang="en-US" sz="3200" dirty="0" smtClean="0"/>
              <a:t>：</a:t>
            </a:r>
            <a:r>
              <a:rPr lang="en-US" altLang="zh-TW" sz="3200" dirty="0" smtClean="0"/>
              <a:t>19</a:t>
            </a:r>
            <a:r>
              <a:rPr lang="zh-TW" altLang="en-US" sz="3200" dirty="0" smtClean="0"/>
              <a:t>（後兩字）</a:t>
            </a:r>
            <a:r>
              <a:rPr lang="en-US" altLang="zh-TW" sz="3200" dirty="0" smtClean="0"/>
              <a:t>-20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4627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字母、發音與冠詞</a:t>
            </a:r>
            <a:r>
              <a:rPr lang="en-US" altLang="zh-TW" dirty="0" smtClean="0"/>
              <a:t>(6/8)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</a:rPr>
              <a:t>聲調</a:t>
            </a:r>
            <a:r>
              <a:rPr lang="zh-TW" altLang="en-US" sz="3600" dirty="0" smtClean="0">
                <a:solidFill>
                  <a:srgbClr val="FF0000"/>
                </a:solidFill>
              </a:rPr>
              <a:t>符號</a:t>
            </a:r>
            <a:endParaRPr lang="en-US" altLang="zh-TW" sz="3600" dirty="0" smtClean="0">
              <a:solidFill>
                <a:srgbClr val="FF0000"/>
              </a:solidFill>
            </a:endParaRPr>
          </a:p>
          <a:p>
            <a:pPr lvl="1"/>
            <a:r>
              <a:rPr lang="zh-TW" altLang="zh-TW" sz="3600" dirty="0" smtClean="0"/>
              <a:t>揚音符</a:t>
            </a:r>
            <a:r>
              <a:rPr lang="en-US" altLang="zh-TW" sz="3600" dirty="0" smtClean="0"/>
              <a:t> (  </a:t>
            </a:r>
            <a:r>
              <a:rPr lang="en-US" altLang="zh-TW" sz="3600" dirty="0" smtClean="0">
                <a:latin typeface="Bwgrkl" pitchFamily="2" charset="0"/>
              </a:rPr>
              <a:t>h,,</a:t>
            </a:r>
            <a:r>
              <a:rPr lang="en-US" altLang="zh-TW" sz="3600" dirty="0" smtClean="0"/>
              <a:t> )</a:t>
            </a:r>
            <a:r>
              <a:rPr lang="zh-TW" altLang="en-US" sz="3600" dirty="0" smtClean="0"/>
              <a:t>，</a:t>
            </a:r>
            <a:r>
              <a:rPr lang="zh-TW" altLang="zh-TW" sz="3600" dirty="0" smtClean="0"/>
              <a:t>抑音符</a:t>
            </a:r>
            <a:r>
              <a:rPr lang="en-US" altLang="zh-TW" sz="3600" dirty="0" smtClean="0"/>
              <a:t> ( </a:t>
            </a:r>
            <a:r>
              <a:rPr lang="en-US" altLang="zh-TW" sz="3600" dirty="0" smtClean="0">
                <a:latin typeface="Bwgrkl" pitchFamily="2" charset="0"/>
              </a:rPr>
              <a:t>h..</a:t>
            </a:r>
            <a:r>
              <a:rPr lang="en-US" altLang="zh-TW" sz="3600" dirty="0" smtClean="0"/>
              <a:t> )</a:t>
            </a:r>
            <a:r>
              <a:rPr lang="zh-TW" altLang="en-US" sz="3600" dirty="0" smtClean="0"/>
              <a:t>，</a:t>
            </a:r>
            <a:r>
              <a:rPr lang="zh-TW" altLang="zh-TW" sz="3600" dirty="0" smtClean="0"/>
              <a:t>抑揚音符</a:t>
            </a:r>
            <a:r>
              <a:rPr lang="en-US" altLang="zh-TW" sz="3600" dirty="0" smtClean="0"/>
              <a:t> </a:t>
            </a:r>
            <a:r>
              <a:rPr lang="en-US" altLang="zh-TW" sz="3600" dirty="0"/>
              <a:t>( </a:t>
            </a:r>
            <a:r>
              <a:rPr lang="en-US" altLang="zh-TW" sz="3600" dirty="0" smtClean="0">
                <a:latin typeface="Bwgrkl" pitchFamily="2" charset="0"/>
              </a:rPr>
              <a:t>h//</a:t>
            </a:r>
            <a:r>
              <a:rPr lang="en-US" altLang="zh-TW" sz="3600" dirty="0" smtClean="0"/>
              <a:t> </a:t>
            </a:r>
            <a:r>
              <a:rPr lang="en-US" altLang="zh-TW" sz="3600" dirty="0"/>
              <a:t>/ </a:t>
            </a:r>
            <a:r>
              <a:rPr lang="zh-TW" altLang="zh-TW" sz="3600" dirty="0"/>
              <a:t>或</a:t>
            </a:r>
            <a:r>
              <a:rPr lang="zh-TW" altLang="zh-TW" sz="3600" baseline="30000" dirty="0"/>
              <a:t> </a:t>
            </a:r>
            <a:r>
              <a:rPr lang="en-US" altLang="zh-TW" sz="3600" baseline="30000" dirty="0"/>
              <a:t>~ </a:t>
            </a:r>
            <a:r>
              <a:rPr lang="en-US" altLang="zh-TW" sz="3600" dirty="0" smtClean="0"/>
              <a:t>)</a:t>
            </a:r>
          </a:p>
          <a:p>
            <a:pPr lvl="1"/>
            <a:r>
              <a:rPr lang="zh-TW" altLang="en-US" sz="3600" dirty="0"/>
              <a:t>氣</a:t>
            </a:r>
            <a:r>
              <a:rPr lang="zh-TW" altLang="en-US" sz="3600" dirty="0" smtClean="0"/>
              <a:t>號</a:t>
            </a:r>
            <a:r>
              <a:rPr lang="en-US" altLang="zh-TW" sz="3600" dirty="0" smtClean="0"/>
              <a:t>( </a:t>
            </a:r>
            <a:r>
              <a:rPr lang="en-US" altLang="zh-TW" sz="3600" dirty="0" smtClean="0">
                <a:latin typeface="Bwgrkl" pitchFamily="2" charset="0"/>
              </a:rPr>
              <a:t>h``</a:t>
            </a:r>
            <a:r>
              <a:rPr lang="en-US" altLang="zh-TW" sz="3600" dirty="0" smtClean="0"/>
              <a:t>)</a:t>
            </a:r>
            <a:r>
              <a:rPr lang="zh-TW" altLang="en-US" sz="3600" dirty="0" smtClean="0"/>
              <a:t>；</a:t>
            </a:r>
            <a:r>
              <a:rPr lang="zh-TW" altLang="en-US" sz="3600" dirty="0"/>
              <a:t>無氣</a:t>
            </a:r>
            <a:r>
              <a:rPr lang="zh-TW" altLang="en-US" sz="3600" dirty="0" smtClean="0"/>
              <a:t>號</a:t>
            </a:r>
            <a:r>
              <a:rPr lang="en-US" altLang="zh-TW" sz="3600" dirty="0" smtClean="0"/>
              <a:t>( </a:t>
            </a:r>
            <a:r>
              <a:rPr lang="en-US" altLang="zh-TW" sz="3600" dirty="0" err="1" smtClean="0">
                <a:latin typeface="Bwgrkl" pitchFamily="2" charset="0"/>
              </a:rPr>
              <a:t>hvv</a:t>
            </a:r>
            <a:r>
              <a:rPr lang="en-US" altLang="zh-TW" sz="3600" dirty="0" smtClean="0">
                <a:latin typeface="+mj-lt"/>
              </a:rPr>
              <a:t>)</a:t>
            </a:r>
            <a:endParaRPr lang="en-US" altLang="zh-TW" sz="3600" dirty="0" smtClean="0"/>
          </a:p>
          <a:p>
            <a:pPr lvl="1"/>
            <a:r>
              <a:rPr lang="zh-TW" altLang="zh-TW" sz="3600" dirty="0">
                <a:cs typeface="Times New Roman"/>
              </a:rPr>
              <a:t>練習發音：</a:t>
            </a:r>
            <a:r>
              <a:rPr lang="zh-TW" altLang="zh-TW" sz="3600" dirty="0" smtClean="0">
                <a:effectLst/>
                <a:ea typeface="Calibri"/>
                <a:cs typeface="Times New Roman"/>
              </a:rPr>
              <a:t> </a:t>
            </a:r>
            <a:r>
              <a:rPr lang="en-US" altLang="zh-TW" sz="3600" dirty="0" err="1" smtClean="0">
                <a:latin typeface="Bwgrkl"/>
                <a:cs typeface="Times New Roman"/>
              </a:rPr>
              <a:t>pa,ter</a:t>
            </a:r>
            <a:r>
              <a:rPr lang="en-US" altLang="zh-TW" sz="3600" dirty="0" smtClean="0">
                <a:latin typeface="Bwgrkl"/>
                <a:cs typeface="Times New Roman"/>
              </a:rPr>
              <a:t>  </a:t>
            </a:r>
            <a:r>
              <a:rPr lang="en-US" altLang="zh-TW" sz="3600" dirty="0">
                <a:latin typeface="Bwgrkl"/>
                <a:cs typeface="Times New Roman"/>
              </a:rPr>
              <a:t>to.  </a:t>
            </a:r>
            <a:r>
              <a:rPr lang="en-US" altLang="zh-TW" sz="3600" dirty="0" err="1" smtClean="0">
                <a:latin typeface="Bwgrkl"/>
                <a:cs typeface="Times New Roman"/>
              </a:rPr>
              <a:t>toi</a:t>
            </a:r>
            <a:r>
              <a:rPr lang="en-US" altLang="zh-TW" sz="3600" dirty="0" smtClean="0">
                <a:latin typeface="Bwgrkl"/>
                <a:cs typeface="Times New Roman"/>
              </a:rPr>
              <a:t>/j </a:t>
            </a:r>
            <a:r>
              <a:rPr lang="zh-TW" altLang="zh-TW" sz="3600" dirty="0">
                <a:cs typeface="Times New Roman"/>
              </a:rPr>
              <a:t> </a:t>
            </a:r>
            <a:r>
              <a:rPr lang="en-US" altLang="zh-TW" sz="3600" dirty="0" smtClean="0">
                <a:latin typeface="Bwgrkl"/>
                <a:cs typeface="Times New Roman"/>
              </a:rPr>
              <a:t>o` </a:t>
            </a:r>
            <a:r>
              <a:rPr lang="en-US" altLang="zh-TW" sz="3600" dirty="0" err="1" smtClean="0">
                <a:latin typeface="Bwgrkl"/>
                <a:cs typeface="Times New Roman"/>
              </a:rPr>
              <a:t>h`mw</a:t>
            </a:r>
            <a:r>
              <a:rPr lang="en-US" altLang="zh-TW" sz="3600" dirty="0" smtClean="0">
                <a:latin typeface="Bwgrkl"/>
                <a:cs typeface="Times New Roman"/>
              </a:rPr>
              <a:t>/n</a:t>
            </a:r>
          </a:p>
          <a:p>
            <a:pPr lvl="1"/>
            <a:r>
              <a:rPr lang="zh-TW" altLang="en-US" sz="3600" dirty="0" smtClean="0">
                <a:latin typeface="Bwgrkl"/>
                <a:cs typeface="Times New Roman"/>
              </a:rPr>
              <a:t>聲調符號會結合在一起</a:t>
            </a:r>
            <a:r>
              <a:rPr lang="en-US" altLang="zh-TW" sz="3600" dirty="0">
                <a:latin typeface="Bwgrkl"/>
                <a:cs typeface="Times New Roman"/>
              </a:rPr>
              <a:t>{  }  </a:t>
            </a:r>
            <a:r>
              <a:rPr lang="zh-TW" altLang="en-US" sz="3600" dirty="0" smtClean="0">
                <a:latin typeface="Bwgrkl"/>
                <a:cs typeface="Times New Roman"/>
              </a:rPr>
              <a:t> </a:t>
            </a:r>
            <a:r>
              <a:rPr lang="en-US" altLang="zh-TW" sz="3600" dirty="0" smtClean="0">
                <a:latin typeface="Bwgrkl"/>
                <a:cs typeface="Times New Roman"/>
              </a:rPr>
              <a:t>-</a:t>
            </a:r>
            <a:r>
              <a:rPr lang="zh-TW" altLang="en-US" sz="3600" dirty="0" smtClean="0">
                <a:latin typeface="Bwgrkl"/>
                <a:cs typeface="Times New Roman"/>
              </a:rPr>
              <a:t>   </a:t>
            </a:r>
            <a:r>
              <a:rPr lang="zh-TW" altLang="zh-TW" sz="3600" dirty="0" smtClean="0">
                <a:effectLst/>
                <a:ea typeface="Calibri"/>
                <a:cs typeface="Times New Roman"/>
              </a:rPr>
              <a:t> </a:t>
            </a:r>
            <a:r>
              <a:rPr lang="en-US" altLang="zh-TW" sz="3600" dirty="0" smtClean="0">
                <a:latin typeface="Bwgrkl"/>
                <a:cs typeface="Times New Roman"/>
              </a:rPr>
              <a:t>;  '</a:t>
            </a:r>
            <a:r>
              <a:rPr lang="el-GR" altLang="zh-TW" sz="3600" kern="0" dirty="0" smtClean="0">
                <a:latin typeface="Bwgrkl"/>
                <a:cs typeface="Times New Roman"/>
              </a:rPr>
              <a:t> </a:t>
            </a:r>
            <a:r>
              <a:rPr lang="en-US" altLang="zh-TW" sz="3600" dirty="0" smtClean="0">
                <a:latin typeface="Bwgrkl"/>
                <a:cs typeface="Times New Roman"/>
              </a:rPr>
              <a:t> =  </a:t>
            </a:r>
            <a:r>
              <a:rPr lang="en-US" altLang="zh-TW" sz="3600" dirty="0">
                <a:latin typeface="Bwgrkl"/>
                <a:cs typeface="Times New Roman"/>
              </a:rPr>
              <a:t>e[n  o]  </a:t>
            </a:r>
            <a:r>
              <a:rPr lang="en-US" altLang="zh-TW" sz="3600" dirty="0" err="1" smtClean="0">
                <a:latin typeface="Bwgrkl"/>
                <a:cs typeface="Times New Roman"/>
              </a:rPr>
              <a:t>ou-toj</a:t>
            </a:r>
            <a:endParaRPr lang="en-US" altLang="zh-TW" sz="3600" dirty="0" smtClean="0">
              <a:latin typeface="Bwgrkl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46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977</TotalTime>
  <Words>3337</Words>
  <Application>Microsoft Office PowerPoint</Application>
  <PresentationFormat>如螢幕大小 (4:3)</PresentationFormat>
  <Paragraphs>384</Paragraphs>
  <Slides>53</Slides>
  <Notes>15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53</vt:i4>
      </vt:variant>
    </vt:vector>
  </HeadingPairs>
  <TitlesOfParts>
    <vt:vector size="54" baseType="lpstr">
      <vt:lpstr>流線</vt:lpstr>
      <vt:lpstr>聖經希臘文輕鬆速成 （4小時）</vt:lpstr>
      <vt:lpstr>為何四小時可以學會希臘文？</vt:lpstr>
      <vt:lpstr>主題</vt:lpstr>
      <vt:lpstr>字母、發音與冠詞(學院派1/8)</vt:lpstr>
      <vt:lpstr>字母、發音（夜市派2/8）</vt:lpstr>
      <vt:lpstr>字母、發音與冠詞(3/8)</vt:lpstr>
      <vt:lpstr>字母、發音與冠詞(4/8)</vt:lpstr>
      <vt:lpstr>PowerPoint 簡報</vt:lpstr>
      <vt:lpstr>字母、發音與冠詞(6/8)</vt:lpstr>
      <vt:lpstr>字母、發音與冠詞(7/8)</vt:lpstr>
      <vt:lpstr>字母、發音與冠詞(8/8)</vt:lpstr>
      <vt:lpstr>主禱文朗讀（太6：9-13）</vt:lpstr>
      <vt:lpstr>主禱文朗讀（太6：9-13）</vt:lpstr>
      <vt:lpstr>名詞、介系詞、形容詞、代名詞（1/9）</vt:lpstr>
      <vt:lpstr>電子聖經工具</vt:lpstr>
      <vt:lpstr>信望愛信仰與聖經資源中心 (http://bible.fhl.net/)</vt:lpstr>
      <vt:lpstr>PowerPoint 簡報</vt:lpstr>
      <vt:lpstr>PowerPoint 簡報</vt:lpstr>
      <vt:lpstr>PowerPoint 簡報</vt:lpstr>
      <vt:lpstr>PowerPoint 簡報</vt:lpstr>
      <vt:lpstr>冠詞與名詞的詞性相同（2/9）</vt:lpstr>
      <vt:lpstr>名詞、介系詞、形容詞、代名詞（3/9）</vt:lpstr>
      <vt:lpstr>名詞、介系詞、形容詞、代名詞（4/9）</vt:lpstr>
      <vt:lpstr>名詞、介系詞、形容詞、代名詞（5/9）</vt:lpstr>
      <vt:lpstr>介系詞空間圖</vt:lpstr>
      <vt:lpstr>空間介系詞</vt:lpstr>
      <vt:lpstr>名詞、介系詞、形容詞、代名詞（7/9）</vt:lpstr>
      <vt:lpstr>名詞、介系詞、形容詞、代名詞（8/9）</vt:lpstr>
      <vt:lpstr>名詞、介系詞、形容詞、代名詞（9/9）</vt:lpstr>
      <vt:lpstr>主禱文朗讀（太6：9-13）</vt:lpstr>
      <vt:lpstr>主禱文朗讀</vt:lpstr>
      <vt:lpstr>主禱文朗讀</vt:lpstr>
      <vt:lpstr>主禱文朗讀</vt:lpstr>
      <vt:lpstr>動詞、分詞、不定詞（1/7）</vt:lpstr>
      <vt:lpstr>動詞、分詞、不定詞（2/7）</vt:lpstr>
      <vt:lpstr>動詞、分詞、不定詞（3/7）</vt:lpstr>
      <vt:lpstr>動詞、分詞、不定詞（4/7）</vt:lpstr>
      <vt:lpstr>動詞、分詞、不定詞（5/7）</vt:lpstr>
      <vt:lpstr>動詞、分詞、不定詞（6/7）</vt:lpstr>
      <vt:lpstr>動詞、分詞、不定詞（7/7）</vt:lpstr>
      <vt:lpstr>主禱文朗讀（太6：9-13；1/4）</vt:lpstr>
      <vt:lpstr>主禱文朗讀（2/4）</vt:lpstr>
      <vt:lpstr>主禱文朗讀（3/4）</vt:lpstr>
      <vt:lpstr>電子聖經工具與翻譯練習</vt:lpstr>
      <vt:lpstr>信望愛信仰與聖經資源中心 (http://bible.fhl.net/)</vt:lpstr>
      <vt:lpstr>朗讀與翻譯練習(約1：1）</vt:lpstr>
      <vt:lpstr>介紹BibleWorks</vt:lpstr>
      <vt:lpstr>主禱文朗讀（太6：9-13；1/4）</vt:lpstr>
      <vt:lpstr>主禱文朗讀（2/4）</vt:lpstr>
      <vt:lpstr>主禱文朗讀（3/4）</vt:lpstr>
      <vt:lpstr>主禱文朗讀（4/4）</vt:lpstr>
      <vt:lpstr>主禱文朗讀（補語）</vt:lpstr>
      <vt:lpstr>恭喜！恭喜！ 您學會了聖經希臘文！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聖經希臘文輕鬆速成40分鐘</dc:title>
  <dc:creator>user</dc:creator>
  <cp:lastModifiedBy>user</cp:lastModifiedBy>
  <cp:revision>99</cp:revision>
  <cp:lastPrinted>2015-02-27T03:48:32Z</cp:lastPrinted>
  <dcterms:created xsi:type="dcterms:W3CDTF">2014-09-12T07:31:29Z</dcterms:created>
  <dcterms:modified xsi:type="dcterms:W3CDTF">2015-02-27T03:48:33Z</dcterms:modified>
</cp:coreProperties>
</file>